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21" r:id="rId4"/>
  </p:sldMasterIdLst>
  <p:notesMasterIdLst>
    <p:notesMasterId r:id="rId58"/>
  </p:notesMasterIdLst>
  <p:handoutMasterIdLst>
    <p:handoutMasterId r:id="rId59"/>
  </p:handoutMasterIdLst>
  <p:sldIdLst>
    <p:sldId id="266" r:id="rId5"/>
    <p:sldId id="276" r:id="rId6"/>
    <p:sldId id="302" r:id="rId7"/>
    <p:sldId id="303" r:id="rId8"/>
    <p:sldId id="304" r:id="rId9"/>
    <p:sldId id="305" r:id="rId10"/>
    <p:sldId id="306" r:id="rId11"/>
    <p:sldId id="307" r:id="rId12"/>
    <p:sldId id="277" r:id="rId13"/>
    <p:sldId id="278" r:id="rId14"/>
    <p:sldId id="279" r:id="rId15"/>
    <p:sldId id="280" r:id="rId16"/>
    <p:sldId id="281" r:id="rId17"/>
    <p:sldId id="282" r:id="rId18"/>
    <p:sldId id="283" r:id="rId19"/>
    <p:sldId id="268" r:id="rId20"/>
    <p:sldId id="308" r:id="rId21"/>
    <p:sldId id="310" r:id="rId22"/>
    <p:sldId id="309" r:id="rId23"/>
    <p:sldId id="311" r:id="rId24"/>
    <p:sldId id="312" r:id="rId25"/>
    <p:sldId id="313" r:id="rId26"/>
    <p:sldId id="314" r:id="rId27"/>
    <p:sldId id="315" r:id="rId28"/>
    <p:sldId id="316" r:id="rId29"/>
    <p:sldId id="317" r:id="rId30"/>
    <p:sldId id="318" r:id="rId31"/>
    <p:sldId id="319" r:id="rId32"/>
    <p:sldId id="288" r:id="rId33"/>
    <p:sldId id="284" r:id="rId34"/>
    <p:sldId id="285" r:id="rId35"/>
    <p:sldId id="286" r:id="rId36"/>
    <p:sldId id="287" r:id="rId37"/>
    <p:sldId id="290" r:id="rId38"/>
    <p:sldId id="320" r:id="rId39"/>
    <p:sldId id="321" r:id="rId40"/>
    <p:sldId id="322" r:id="rId41"/>
    <p:sldId id="323" r:id="rId42"/>
    <p:sldId id="324" r:id="rId43"/>
    <p:sldId id="291" r:id="rId44"/>
    <p:sldId id="292" r:id="rId45"/>
    <p:sldId id="293" r:id="rId46"/>
    <p:sldId id="294" r:id="rId47"/>
    <p:sldId id="295" r:id="rId48"/>
    <p:sldId id="296" r:id="rId49"/>
    <p:sldId id="325" r:id="rId50"/>
    <p:sldId id="299" r:id="rId51"/>
    <p:sldId id="300" r:id="rId52"/>
    <p:sldId id="301" r:id="rId53"/>
    <p:sldId id="326" r:id="rId54"/>
    <p:sldId id="329" r:id="rId55"/>
    <p:sldId id="327" r:id="rId56"/>
    <p:sldId id="32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022" autoAdjust="0"/>
  </p:normalViewPr>
  <p:slideViewPr>
    <p:cSldViewPr snapToGrid="0">
      <p:cViewPr varScale="1">
        <p:scale>
          <a:sx n="86" d="100"/>
          <a:sy n="86" d="100"/>
        </p:scale>
        <p:origin x="1494" y="78"/>
      </p:cViewPr>
      <p:guideLst/>
    </p:cSldViewPr>
  </p:slideViewPr>
  <p:outlineViewPr>
    <p:cViewPr>
      <p:scale>
        <a:sx n="33" d="100"/>
        <a:sy n="33" d="100"/>
      </p:scale>
      <p:origin x="0" y="-3138"/>
    </p:cViewPr>
  </p:outlineViewPr>
  <p:notesTextViewPr>
    <p:cViewPr>
      <p:scale>
        <a:sx n="125" d="100"/>
        <a:sy n="125" d="100"/>
      </p:scale>
      <p:origin x="0" y="0"/>
    </p:cViewPr>
  </p:notesText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2.svg"/><Relationship Id="rId1" Type="http://schemas.openxmlformats.org/officeDocument/2006/relationships/image" Target="../media/image11.png"/><Relationship Id="rId6" Type="http://schemas.openxmlformats.org/officeDocument/2006/relationships/image" Target="../media/image6.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svg"/><Relationship Id="rId1"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02E59-1CC2-4D86-9169-31FECAA9EA6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57E3231-F32A-4942-BE94-46238F11130A}">
      <dgm:prSet/>
      <dgm:spPr/>
      <dgm:t>
        <a:bodyPr/>
        <a:lstStyle/>
        <a:p>
          <a:r>
            <a:rPr lang="pl-PL"/>
            <a:t>Senior Software Developer @ Demant</a:t>
          </a:r>
          <a:endParaRPr lang="en-US"/>
        </a:p>
      </dgm:t>
    </dgm:pt>
    <dgm:pt modelId="{11DFCE69-52A5-4895-B878-E7501FA0A243}" type="parTrans" cxnId="{EB35E92A-541A-4EF2-A5D2-958A7E2D5F68}">
      <dgm:prSet/>
      <dgm:spPr/>
      <dgm:t>
        <a:bodyPr/>
        <a:lstStyle/>
        <a:p>
          <a:endParaRPr lang="en-US"/>
        </a:p>
      </dgm:t>
    </dgm:pt>
    <dgm:pt modelId="{10A75288-2F5D-46FF-9BEB-4DB201D27725}" type="sibTrans" cxnId="{EB35E92A-541A-4EF2-A5D2-958A7E2D5F68}">
      <dgm:prSet/>
      <dgm:spPr/>
      <dgm:t>
        <a:bodyPr/>
        <a:lstStyle/>
        <a:p>
          <a:endParaRPr lang="en-US"/>
        </a:p>
      </dgm:t>
    </dgm:pt>
    <dgm:pt modelId="{416F7A41-4876-43C5-AA6D-216FC0780233}">
      <dgm:prSet/>
      <dgm:spPr/>
      <dgm:t>
        <a:bodyPr/>
        <a:lstStyle/>
        <a:p>
          <a:r>
            <a:rPr lang="pl-PL"/>
            <a:t>Located Warsaw, Poland</a:t>
          </a:r>
          <a:endParaRPr lang="en-US"/>
        </a:p>
      </dgm:t>
    </dgm:pt>
    <dgm:pt modelId="{45FB8A6F-92E3-4EF0-ABAF-0E7568630975}" type="parTrans" cxnId="{C0695182-DD97-4EAE-BE18-3A3327B490F3}">
      <dgm:prSet/>
      <dgm:spPr/>
      <dgm:t>
        <a:bodyPr/>
        <a:lstStyle/>
        <a:p>
          <a:endParaRPr lang="en-US"/>
        </a:p>
      </dgm:t>
    </dgm:pt>
    <dgm:pt modelId="{042F80C7-0532-4D0A-B4C4-DE9EDC463C3B}" type="sibTrans" cxnId="{C0695182-DD97-4EAE-BE18-3A3327B490F3}">
      <dgm:prSet/>
      <dgm:spPr/>
      <dgm:t>
        <a:bodyPr/>
        <a:lstStyle/>
        <a:p>
          <a:endParaRPr lang="en-US"/>
        </a:p>
      </dgm:t>
    </dgm:pt>
    <dgm:pt modelId="{71CF6EB8-E752-4ECB-BC97-620E3D1EA37D}">
      <dgm:prSet/>
      <dgm:spPr/>
      <dgm:t>
        <a:bodyPr/>
        <a:lstStyle/>
        <a:p>
          <a:r>
            <a:rPr lang="pl-PL"/>
            <a:t>Trainer &amp; Consultant</a:t>
          </a:r>
          <a:endParaRPr lang="en-US"/>
        </a:p>
      </dgm:t>
    </dgm:pt>
    <dgm:pt modelId="{7EF5049F-F63F-4513-8BBF-0121BE0B0420}" type="parTrans" cxnId="{537564DD-2022-480A-92F7-65FD151A519D}">
      <dgm:prSet/>
      <dgm:spPr/>
      <dgm:t>
        <a:bodyPr/>
        <a:lstStyle/>
        <a:p>
          <a:endParaRPr lang="en-US"/>
        </a:p>
      </dgm:t>
    </dgm:pt>
    <dgm:pt modelId="{79EBB0F7-18CC-4527-8538-C22879E9EA6A}" type="sibTrans" cxnId="{537564DD-2022-480A-92F7-65FD151A519D}">
      <dgm:prSet/>
      <dgm:spPr/>
      <dgm:t>
        <a:bodyPr/>
        <a:lstStyle/>
        <a:p>
          <a:endParaRPr lang="en-US"/>
        </a:p>
      </dgm:t>
    </dgm:pt>
    <dgm:pt modelId="{C5624EA7-44B1-49D4-9C6F-2B763EEF1645}">
      <dgm:prSet/>
      <dgm:spPr/>
      <dgm:t>
        <a:bodyPr/>
        <a:lstStyle/>
        <a:p>
          <a:r>
            <a:rPr lang="pl-PL"/>
            <a:t>Books author</a:t>
          </a:r>
          <a:endParaRPr lang="en-US"/>
        </a:p>
      </dgm:t>
    </dgm:pt>
    <dgm:pt modelId="{EE711080-08B3-45C7-8F2B-FE316C013A56}" type="parTrans" cxnId="{056CBB05-01CB-458C-AA38-BEC1CC72B998}">
      <dgm:prSet/>
      <dgm:spPr/>
      <dgm:t>
        <a:bodyPr/>
        <a:lstStyle/>
        <a:p>
          <a:endParaRPr lang="en-US"/>
        </a:p>
      </dgm:t>
    </dgm:pt>
    <dgm:pt modelId="{703660E5-3301-4EAF-B1E5-311DB7203568}" type="sibTrans" cxnId="{056CBB05-01CB-458C-AA38-BEC1CC72B998}">
      <dgm:prSet/>
      <dgm:spPr/>
      <dgm:t>
        <a:bodyPr/>
        <a:lstStyle/>
        <a:p>
          <a:endParaRPr lang="en-US"/>
        </a:p>
      </dgm:t>
    </dgm:pt>
    <dgm:pt modelId="{2D311648-B4CA-4805-BD5F-ECE43D5A513D}">
      <dgm:prSet/>
      <dgm:spPr/>
      <dgm:t>
        <a:bodyPr/>
        <a:lstStyle/>
        <a:p>
          <a:r>
            <a:rPr lang="pl-PL"/>
            <a:t>Microsoft Azure MVP</a:t>
          </a:r>
          <a:endParaRPr lang="en-US"/>
        </a:p>
      </dgm:t>
    </dgm:pt>
    <dgm:pt modelId="{B2DA5F37-7A8A-4007-82F1-3627D377A647}" type="parTrans" cxnId="{FBE7C08D-B6AC-4EB0-80FF-4ACD42A3F1D1}">
      <dgm:prSet/>
      <dgm:spPr/>
      <dgm:t>
        <a:bodyPr/>
        <a:lstStyle/>
        <a:p>
          <a:endParaRPr lang="en-US"/>
        </a:p>
      </dgm:t>
    </dgm:pt>
    <dgm:pt modelId="{3CE00E04-2782-4EC3-BCC1-8D6E16456F63}" type="sibTrans" cxnId="{FBE7C08D-B6AC-4EB0-80FF-4ACD42A3F1D1}">
      <dgm:prSet/>
      <dgm:spPr/>
      <dgm:t>
        <a:bodyPr/>
        <a:lstStyle/>
        <a:p>
          <a:endParaRPr lang="en-US"/>
        </a:p>
      </dgm:t>
    </dgm:pt>
    <dgm:pt modelId="{5275A7EA-5031-4052-9B90-A35B6C951DE7}" type="pres">
      <dgm:prSet presAssocID="{FFF02E59-1CC2-4D86-9169-31FECAA9EA6B}" presName="root" presStyleCnt="0">
        <dgm:presLayoutVars>
          <dgm:dir/>
          <dgm:resizeHandles val="exact"/>
        </dgm:presLayoutVars>
      </dgm:prSet>
      <dgm:spPr/>
    </dgm:pt>
    <dgm:pt modelId="{44760BAF-F9E2-41BB-8858-DA1D694FD90C}" type="pres">
      <dgm:prSet presAssocID="{657E3231-F32A-4942-BE94-46238F11130A}" presName="compNode" presStyleCnt="0"/>
      <dgm:spPr/>
    </dgm:pt>
    <dgm:pt modelId="{0BB2A1B6-2730-4C33-8C0E-DA205C93AF5D}" type="pres">
      <dgm:prSet presAssocID="{657E3231-F32A-4942-BE94-46238F11130A}" presName="bgRect" presStyleLbl="bgShp" presStyleIdx="0" presStyleCnt="5"/>
      <dgm:spPr/>
    </dgm:pt>
    <dgm:pt modelId="{FF4273BA-4AF4-478C-8672-951996EA65B7}" type="pres">
      <dgm:prSet presAssocID="{657E3231-F32A-4942-BE94-46238F11130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1AC335A-02AA-418E-A21F-F811D057B7E7}" type="pres">
      <dgm:prSet presAssocID="{657E3231-F32A-4942-BE94-46238F11130A}" presName="spaceRect" presStyleCnt="0"/>
      <dgm:spPr/>
    </dgm:pt>
    <dgm:pt modelId="{A746214B-63FD-42C9-A479-0AA975BF4452}" type="pres">
      <dgm:prSet presAssocID="{657E3231-F32A-4942-BE94-46238F11130A}" presName="parTx" presStyleLbl="revTx" presStyleIdx="0" presStyleCnt="5">
        <dgm:presLayoutVars>
          <dgm:chMax val="0"/>
          <dgm:chPref val="0"/>
        </dgm:presLayoutVars>
      </dgm:prSet>
      <dgm:spPr/>
    </dgm:pt>
    <dgm:pt modelId="{BC851AD5-7506-41B4-A947-47EFB2D1B724}" type="pres">
      <dgm:prSet presAssocID="{10A75288-2F5D-46FF-9BEB-4DB201D27725}" presName="sibTrans" presStyleCnt="0"/>
      <dgm:spPr/>
    </dgm:pt>
    <dgm:pt modelId="{9B561338-89F8-4594-8F9B-9B62DE4AC914}" type="pres">
      <dgm:prSet presAssocID="{416F7A41-4876-43C5-AA6D-216FC0780233}" presName="compNode" presStyleCnt="0"/>
      <dgm:spPr/>
    </dgm:pt>
    <dgm:pt modelId="{415623A9-A192-4673-9B6A-E2F703E0FCAE}" type="pres">
      <dgm:prSet presAssocID="{416F7A41-4876-43C5-AA6D-216FC0780233}" presName="bgRect" presStyleLbl="bgShp" presStyleIdx="1" presStyleCnt="5"/>
      <dgm:spPr/>
    </dgm:pt>
    <dgm:pt modelId="{9F0FDDF5-71FB-4CBD-A248-1B926500C71E}" type="pres">
      <dgm:prSet presAssocID="{416F7A41-4876-43C5-AA6D-216FC07802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BE5D98E8-F695-48E6-B39C-A90DE69957A0}" type="pres">
      <dgm:prSet presAssocID="{416F7A41-4876-43C5-AA6D-216FC0780233}" presName="spaceRect" presStyleCnt="0"/>
      <dgm:spPr/>
    </dgm:pt>
    <dgm:pt modelId="{784D0E24-0B3E-4990-8CC0-CEF5419706AC}" type="pres">
      <dgm:prSet presAssocID="{416F7A41-4876-43C5-AA6D-216FC0780233}" presName="parTx" presStyleLbl="revTx" presStyleIdx="1" presStyleCnt="5">
        <dgm:presLayoutVars>
          <dgm:chMax val="0"/>
          <dgm:chPref val="0"/>
        </dgm:presLayoutVars>
      </dgm:prSet>
      <dgm:spPr/>
    </dgm:pt>
    <dgm:pt modelId="{EA57685C-A46D-4521-9102-459276316495}" type="pres">
      <dgm:prSet presAssocID="{042F80C7-0532-4D0A-B4C4-DE9EDC463C3B}" presName="sibTrans" presStyleCnt="0"/>
      <dgm:spPr/>
    </dgm:pt>
    <dgm:pt modelId="{8381527D-DAD0-43EF-93E1-B6E5CF157F02}" type="pres">
      <dgm:prSet presAssocID="{71CF6EB8-E752-4ECB-BC97-620E3D1EA37D}" presName="compNode" presStyleCnt="0"/>
      <dgm:spPr/>
    </dgm:pt>
    <dgm:pt modelId="{AE805C26-1422-4000-B3C4-BF7E69F390B2}" type="pres">
      <dgm:prSet presAssocID="{71CF6EB8-E752-4ECB-BC97-620E3D1EA37D}" presName="bgRect" presStyleLbl="bgShp" presStyleIdx="2" presStyleCnt="5"/>
      <dgm:spPr/>
    </dgm:pt>
    <dgm:pt modelId="{CD5C96EA-D1FF-47EC-B6B3-EF9ACF671EBC}" type="pres">
      <dgm:prSet presAssocID="{71CF6EB8-E752-4ECB-BC97-620E3D1EA37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FEF8D8F-16BC-4783-9334-85EFD1A573C2}" type="pres">
      <dgm:prSet presAssocID="{71CF6EB8-E752-4ECB-BC97-620E3D1EA37D}" presName="spaceRect" presStyleCnt="0"/>
      <dgm:spPr/>
    </dgm:pt>
    <dgm:pt modelId="{540AE79A-8578-4E48-AB8B-4AA425EAA2A4}" type="pres">
      <dgm:prSet presAssocID="{71CF6EB8-E752-4ECB-BC97-620E3D1EA37D}" presName="parTx" presStyleLbl="revTx" presStyleIdx="2" presStyleCnt="5">
        <dgm:presLayoutVars>
          <dgm:chMax val="0"/>
          <dgm:chPref val="0"/>
        </dgm:presLayoutVars>
      </dgm:prSet>
      <dgm:spPr/>
    </dgm:pt>
    <dgm:pt modelId="{891A0BC7-57CD-4991-879B-E2170026497B}" type="pres">
      <dgm:prSet presAssocID="{79EBB0F7-18CC-4527-8538-C22879E9EA6A}" presName="sibTrans" presStyleCnt="0"/>
      <dgm:spPr/>
    </dgm:pt>
    <dgm:pt modelId="{35CEE1AB-D6C6-482C-B49F-2B41334441C6}" type="pres">
      <dgm:prSet presAssocID="{C5624EA7-44B1-49D4-9C6F-2B763EEF1645}" presName="compNode" presStyleCnt="0"/>
      <dgm:spPr/>
    </dgm:pt>
    <dgm:pt modelId="{EF1467E0-443C-4D9B-B684-40143C01B26E}" type="pres">
      <dgm:prSet presAssocID="{C5624EA7-44B1-49D4-9C6F-2B763EEF1645}" presName="bgRect" presStyleLbl="bgShp" presStyleIdx="3" presStyleCnt="5"/>
      <dgm:spPr/>
    </dgm:pt>
    <dgm:pt modelId="{15A7473F-B240-4D45-B33B-311B8C9CAACE}" type="pres">
      <dgm:prSet presAssocID="{C5624EA7-44B1-49D4-9C6F-2B763EEF16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56A91770-DB49-4C32-912C-FCE8D6CCC017}" type="pres">
      <dgm:prSet presAssocID="{C5624EA7-44B1-49D4-9C6F-2B763EEF1645}" presName="spaceRect" presStyleCnt="0"/>
      <dgm:spPr/>
    </dgm:pt>
    <dgm:pt modelId="{7BCA1E25-3623-4B14-974C-70422492BE82}" type="pres">
      <dgm:prSet presAssocID="{C5624EA7-44B1-49D4-9C6F-2B763EEF1645}" presName="parTx" presStyleLbl="revTx" presStyleIdx="3" presStyleCnt="5">
        <dgm:presLayoutVars>
          <dgm:chMax val="0"/>
          <dgm:chPref val="0"/>
        </dgm:presLayoutVars>
      </dgm:prSet>
      <dgm:spPr/>
    </dgm:pt>
    <dgm:pt modelId="{DC6D6659-B092-44FF-993F-55EBE4E9C07E}" type="pres">
      <dgm:prSet presAssocID="{703660E5-3301-4EAF-B1E5-311DB7203568}" presName="sibTrans" presStyleCnt="0"/>
      <dgm:spPr/>
    </dgm:pt>
    <dgm:pt modelId="{C9FE7161-6812-4285-9CD9-9FD6E215BC4F}" type="pres">
      <dgm:prSet presAssocID="{2D311648-B4CA-4805-BD5F-ECE43D5A513D}" presName="compNode" presStyleCnt="0"/>
      <dgm:spPr/>
    </dgm:pt>
    <dgm:pt modelId="{8B5FA90B-9366-4CDE-82B6-F205E0914D14}" type="pres">
      <dgm:prSet presAssocID="{2D311648-B4CA-4805-BD5F-ECE43D5A513D}" presName="bgRect" presStyleLbl="bgShp" presStyleIdx="4" presStyleCnt="5"/>
      <dgm:spPr/>
    </dgm:pt>
    <dgm:pt modelId="{EBCB51E2-6FDB-48B0-A021-0B7BD0F84A6A}" type="pres">
      <dgm:prSet presAssocID="{2D311648-B4CA-4805-BD5F-ECE43D5A513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3766D52A-2D6E-4FBA-8296-AC555014EA35}" type="pres">
      <dgm:prSet presAssocID="{2D311648-B4CA-4805-BD5F-ECE43D5A513D}" presName="spaceRect" presStyleCnt="0"/>
      <dgm:spPr/>
    </dgm:pt>
    <dgm:pt modelId="{0804E62A-0618-4105-87A3-4F9A4BEB5AE9}" type="pres">
      <dgm:prSet presAssocID="{2D311648-B4CA-4805-BD5F-ECE43D5A513D}" presName="parTx" presStyleLbl="revTx" presStyleIdx="4" presStyleCnt="5">
        <dgm:presLayoutVars>
          <dgm:chMax val="0"/>
          <dgm:chPref val="0"/>
        </dgm:presLayoutVars>
      </dgm:prSet>
      <dgm:spPr/>
    </dgm:pt>
  </dgm:ptLst>
  <dgm:cxnLst>
    <dgm:cxn modelId="{056CBB05-01CB-458C-AA38-BEC1CC72B998}" srcId="{FFF02E59-1CC2-4D86-9169-31FECAA9EA6B}" destId="{C5624EA7-44B1-49D4-9C6F-2B763EEF1645}" srcOrd="3" destOrd="0" parTransId="{EE711080-08B3-45C7-8F2B-FE316C013A56}" sibTransId="{703660E5-3301-4EAF-B1E5-311DB7203568}"/>
    <dgm:cxn modelId="{EB35E92A-541A-4EF2-A5D2-958A7E2D5F68}" srcId="{FFF02E59-1CC2-4D86-9169-31FECAA9EA6B}" destId="{657E3231-F32A-4942-BE94-46238F11130A}" srcOrd="0" destOrd="0" parTransId="{11DFCE69-52A5-4895-B878-E7501FA0A243}" sibTransId="{10A75288-2F5D-46FF-9BEB-4DB201D27725}"/>
    <dgm:cxn modelId="{3D21F440-FC68-4422-B983-F1DB95E31F73}" type="presOf" srcId="{C5624EA7-44B1-49D4-9C6F-2B763EEF1645}" destId="{7BCA1E25-3623-4B14-974C-70422492BE82}" srcOrd="0" destOrd="0" presId="urn:microsoft.com/office/officeart/2018/2/layout/IconVerticalSolidList"/>
    <dgm:cxn modelId="{C0695182-DD97-4EAE-BE18-3A3327B490F3}" srcId="{FFF02E59-1CC2-4D86-9169-31FECAA9EA6B}" destId="{416F7A41-4876-43C5-AA6D-216FC0780233}" srcOrd="1" destOrd="0" parTransId="{45FB8A6F-92E3-4EF0-ABAF-0E7568630975}" sibTransId="{042F80C7-0532-4D0A-B4C4-DE9EDC463C3B}"/>
    <dgm:cxn modelId="{B8D6BF88-A104-4331-8B14-46A8FFDB9C64}" type="presOf" srcId="{FFF02E59-1CC2-4D86-9169-31FECAA9EA6B}" destId="{5275A7EA-5031-4052-9B90-A35B6C951DE7}" srcOrd="0" destOrd="0" presId="urn:microsoft.com/office/officeart/2018/2/layout/IconVerticalSolidList"/>
    <dgm:cxn modelId="{B8FC298C-47D7-4931-9352-0E696F2B19FB}" type="presOf" srcId="{71CF6EB8-E752-4ECB-BC97-620E3D1EA37D}" destId="{540AE79A-8578-4E48-AB8B-4AA425EAA2A4}" srcOrd="0" destOrd="0" presId="urn:microsoft.com/office/officeart/2018/2/layout/IconVerticalSolidList"/>
    <dgm:cxn modelId="{FBE7C08D-B6AC-4EB0-80FF-4ACD42A3F1D1}" srcId="{FFF02E59-1CC2-4D86-9169-31FECAA9EA6B}" destId="{2D311648-B4CA-4805-BD5F-ECE43D5A513D}" srcOrd="4" destOrd="0" parTransId="{B2DA5F37-7A8A-4007-82F1-3627D377A647}" sibTransId="{3CE00E04-2782-4EC3-BCC1-8D6E16456F63}"/>
    <dgm:cxn modelId="{7C915CAB-88B3-48E3-80C4-46FE5793391D}" type="presOf" srcId="{657E3231-F32A-4942-BE94-46238F11130A}" destId="{A746214B-63FD-42C9-A479-0AA975BF4452}" srcOrd="0" destOrd="0" presId="urn:microsoft.com/office/officeart/2018/2/layout/IconVerticalSolidList"/>
    <dgm:cxn modelId="{BC3162C6-EE98-4717-BD75-880E61EAED0A}" type="presOf" srcId="{2D311648-B4CA-4805-BD5F-ECE43D5A513D}" destId="{0804E62A-0618-4105-87A3-4F9A4BEB5AE9}" srcOrd="0" destOrd="0" presId="urn:microsoft.com/office/officeart/2018/2/layout/IconVerticalSolidList"/>
    <dgm:cxn modelId="{537564DD-2022-480A-92F7-65FD151A519D}" srcId="{FFF02E59-1CC2-4D86-9169-31FECAA9EA6B}" destId="{71CF6EB8-E752-4ECB-BC97-620E3D1EA37D}" srcOrd="2" destOrd="0" parTransId="{7EF5049F-F63F-4513-8BBF-0121BE0B0420}" sibTransId="{79EBB0F7-18CC-4527-8538-C22879E9EA6A}"/>
    <dgm:cxn modelId="{32E741F7-D185-4BBA-BB0F-2ED1118BC14F}" type="presOf" srcId="{416F7A41-4876-43C5-AA6D-216FC0780233}" destId="{784D0E24-0B3E-4990-8CC0-CEF5419706AC}" srcOrd="0" destOrd="0" presId="urn:microsoft.com/office/officeart/2018/2/layout/IconVerticalSolidList"/>
    <dgm:cxn modelId="{653C4A9A-7A13-45BA-B6E4-F67EE4305EBF}" type="presParOf" srcId="{5275A7EA-5031-4052-9B90-A35B6C951DE7}" destId="{44760BAF-F9E2-41BB-8858-DA1D694FD90C}" srcOrd="0" destOrd="0" presId="urn:microsoft.com/office/officeart/2018/2/layout/IconVerticalSolidList"/>
    <dgm:cxn modelId="{AB2F27AE-7A90-43BE-9E77-A00C6398C42B}" type="presParOf" srcId="{44760BAF-F9E2-41BB-8858-DA1D694FD90C}" destId="{0BB2A1B6-2730-4C33-8C0E-DA205C93AF5D}" srcOrd="0" destOrd="0" presId="urn:microsoft.com/office/officeart/2018/2/layout/IconVerticalSolidList"/>
    <dgm:cxn modelId="{37527934-5681-462E-B47E-48EDB0880EAE}" type="presParOf" srcId="{44760BAF-F9E2-41BB-8858-DA1D694FD90C}" destId="{FF4273BA-4AF4-478C-8672-951996EA65B7}" srcOrd="1" destOrd="0" presId="urn:microsoft.com/office/officeart/2018/2/layout/IconVerticalSolidList"/>
    <dgm:cxn modelId="{32DFD4A6-03EA-4815-B39F-7039B91B34CF}" type="presParOf" srcId="{44760BAF-F9E2-41BB-8858-DA1D694FD90C}" destId="{F1AC335A-02AA-418E-A21F-F811D057B7E7}" srcOrd="2" destOrd="0" presId="urn:microsoft.com/office/officeart/2018/2/layout/IconVerticalSolidList"/>
    <dgm:cxn modelId="{9045B9E9-57CC-4835-85C6-62FD1967A04B}" type="presParOf" srcId="{44760BAF-F9E2-41BB-8858-DA1D694FD90C}" destId="{A746214B-63FD-42C9-A479-0AA975BF4452}" srcOrd="3" destOrd="0" presId="urn:microsoft.com/office/officeart/2018/2/layout/IconVerticalSolidList"/>
    <dgm:cxn modelId="{9BBFDEF0-D0F2-4A55-881B-99988BAC503D}" type="presParOf" srcId="{5275A7EA-5031-4052-9B90-A35B6C951DE7}" destId="{BC851AD5-7506-41B4-A947-47EFB2D1B724}" srcOrd="1" destOrd="0" presId="urn:microsoft.com/office/officeart/2018/2/layout/IconVerticalSolidList"/>
    <dgm:cxn modelId="{EDF0FAD4-5335-458E-91BE-8A946C5BA50D}" type="presParOf" srcId="{5275A7EA-5031-4052-9B90-A35B6C951DE7}" destId="{9B561338-89F8-4594-8F9B-9B62DE4AC914}" srcOrd="2" destOrd="0" presId="urn:microsoft.com/office/officeart/2018/2/layout/IconVerticalSolidList"/>
    <dgm:cxn modelId="{6FFCA9D7-B795-406D-9895-12098EBCA970}" type="presParOf" srcId="{9B561338-89F8-4594-8F9B-9B62DE4AC914}" destId="{415623A9-A192-4673-9B6A-E2F703E0FCAE}" srcOrd="0" destOrd="0" presId="urn:microsoft.com/office/officeart/2018/2/layout/IconVerticalSolidList"/>
    <dgm:cxn modelId="{52C90294-8014-4B3D-AEFC-2043E443A252}" type="presParOf" srcId="{9B561338-89F8-4594-8F9B-9B62DE4AC914}" destId="{9F0FDDF5-71FB-4CBD-A248-1B926500C71E}" srcOrd="1" destOrd="0" presId="urn:microsoft.com/office/officeart/2018/2/layout/IconVerticalSolidList"/>
    <dgm:cxn modelId="{178F8755-5A42-436A-BFD8-0A7964018BCE}" type="presParOf" srcId="{9B561338-89F8-4594-8F9B-9B62DE4AC914}" destId="{BE5D98E8-F695-48E6-B39C-A90DE69957A0}" srcOrd="2" destOrd="0" presId="urn:microsoft.com/office/officeart/2018/2/layout/IconVerticalSolidList"/>
    <dgm:cxn modelId="{51892CE5-DEA2-461A-9404-5685C3F8CD26}" type="presParOf" srcId="{9B561338-89F8-4594-8F9B-9B62DE4AC914}" destId="{784D0E24-0B3E-4990-8CC0-CEF5419706AC}" srcOrd="3" destOrd="0" presId="urn:microsoft.com/office/officeart/2018/2/layout/IconVerticalSolidList"/>
    <dgm:cxn modelId="{8A0C1689-A981-49C2-BC31-758AEF93D51C}" type="presParOf" srcId="{5275A7EA-5031-4052-9B90-A35B6C951DE7}" destId="{EA57685C-A46D-4521-9102-459276316495}" srcOrd="3" destOrd="0" presId="urn:microsoft.com/office/officeart/2018/2/layout/IconVerticalSolidList"/>
    <dgm:cxn modelId="{8736CBB5-0AA5-46B8-8C5A-A511651FDDA1}" type="presParOf" srcId="{5275A7EA-5031-4052-9B90-A35B6C951DE7}" destId="{8381527D-DAD0-43EF-93E1-B6E5CF157F02}" srcOrd="4" destOrd="0" presId="urn:microsoft.com/office/officeart/2018/2/layout/IconVerticalSolidList"/>
    <dgm:cxn modelId="{700A36E0-4B0E-4EC1-9F50-EE7AD63DAADC}" type="presParOf" srcId="{8381527D-DAD0-43EF-93E1-B6E5CF157F02}" destId="{AE805C26-1422-4000-B3C4-BF7E69F390B2}" srcOrd="0" destOrd="0" presId="urn:microsoft.com/office/officeart/2018/2/layout/IconVerticalSolidList"/>
    <dgm:cxn modelId="{73311354-F120-46FE-AB29-34B85B9DC3E8}" type="presParOf" srcId="{8381527D-DAD0-43EF-93E1-B6E5CF157F02}" destId="{CD5C96EA-D1FF-47EC-B6B3-EF9ACF671EBC}" srcOrd="1" destOrd="0" presId="urn:microsoft.com/office/officeart/2018/2/layout/IconVerticalSolidList"/>
    <dgm:cxn modelId="{6F41784E-C323-446F-976B-D425CF73D023}" type="presParOf" srcId="{8381527D-DAD0-43EF-93E1-B6E5CF157F02}" destId="{3FEF8D8F-16BC-4783-9334-85EFD1A573C2}" srcOrd="2" destOrd="0" presId="urn:microsoft.com/office/officeart/2018/2/layout/IconVerticalSolidList"/>
    <dgm:cxn modelId="{B1F27CB1-C0DD-4285-86B6-5DF726CB4552}" type="presParOf" srcId="{8381527D-DAD0-43EF-93E1-B6E5CF157F02}" destId="{540AE79A-8578-4E48-AB8B-4AA425EAA2A4}" srcOrd="3" destOrd="0" presId="urn:microsoft.com/office/officeart/2018/2/layout/IconVerticalSolidList"/>
    <dgm:cxn modelId="{836AD47D-9363-4563-A0F3-BC9FCDE9508B}" type="presParOf" srcId="{5275A7EA-5031-4052-9B90-A35B6C951DE7}" destId="{891A0BC7-57CD-4991-879B-E2170026497B}" srcOrd="5" destOrd="0" presId="urn:microsoft.com/office/officeart/2018/2/layout/IconVerticalSolidList"/>
    <dgm:cxn modelId="{67A4684E-D22A-4643-B0D8-C0942DB5136D}" type="presParOf" srcId="{5275A7EA-5031-4052-9B90-A35B6C951DE7}" destId="{35CEE1AB-D6C6-482C-B49F-2B41334441C6}" srcOrd="6" destOrd="0" presId="urn:microsoft.com/office/officeart/2018/2/layout/IconVerticalSolidList"/>
    <dgm:cxn modelId="{ED5CB713-A209-43B4-9B00-DE686A8D27CD}" type="presParOf" srcId="{35CEE1AB-D6C6-482C-B49F-2B41334441C6}" destId="{EF1467E0-443C-4D9B-B684-40143C01B26E}" srcOrd="0" destOrd="0" presId="urn:microsoft.com/office/officeart/2018/2/layout/IconVerticalSolidList"/>
    <dgm:cxn modelId="{5B7F4597-D1CC-4CE9-86B2-A146CB29A9FD}" type="presParOf" srcId="{35CEE1AB-D6C6-482C-B49F-2B41334441C6}" destId="{15A7473F-B240-4D45-B33B-311B8C9CAACE}" srcOrd="1" destOrd="0" presId="urn:microsoft.com/office/officeart/2018/2/layout/IconVerticalSolidList"/>
    <dgm:cxn modelId="{7164776F-6EE3-401A-9CC7-9AB1D66EAE61}" type="presParOf" srcId="{35CEE1AB-D6C6-482C-B49F-2B41334441C6}" destId="{56A91770-DB49-4C32-912C-FCE8D6CCC017}" srcOrd="2" destOrd="0" presId="urn:microsoft.com/office/officeart/2018/2/layout/IconVerticalSolidList"/>
    <dgm:cxn modelId="{E6D8C669-93F3-4335-98DE-B94F4BA2D42B}" type="presParOf" srcId="{35CEE1AB-D6C6-482C-B49F-2B41334441C6}" destId="{7BCA1E25-3623-4B14-974C-70422492BE82}" srcOrd="3" destOrd="0" presId="urn:microsoft.com/office/officeart/2018/2/layout/IconVerticalSolidList"/>
    <dgm:cxn modelId="{07E350BF-1223-41B6-81AC-3C97BFC6E263}" type="presParOf" srcId="{5275A7EA-5031-4052-9B90-A35B6C951DE7}" destId="{DC6D6659-B092-44FF-993F-55EBE4E9C07E}" srcOrd="7" destOrd="0" presId="urn:microsoft.com/office/officeart/2018/2/layout/IconVerticalSolidList"/>
    <dgm:cxn modelId="{70F50862-75A5-4692-A2FD-D5C216FD9955}" type="presParOf" srcId="{5275A7EA-5031-4052-9B90-A35B6C951DE7}" destId="{C9FE7161-6812-4285-9CD9-9FD6E215BC4F}" srcOrd="8" destOrd="0" presId="urn:microsoft.com/office/officeart/2018/2/layout/IconVerticalSolidList"/>
    <dgm:cxn modelId="{62FD28F0-944C-46FD-925D-05C7797C52F3}" type="presParOf" srcId="{C9FE7161-6812-4285-9CD9-9FD6E215BC4F}" destId="{8B5FA90B-9366-4CDE-82B6-F205E0914D14}" srcOrd="0" destOrd="0" presId="urn:microsoft.com/office/officeart/2018/2/layout/IconVerticalSolidList"/>
    <dgm:cxn modelId="{8720948E-B802-46C6-913F-D64450B092E2}" type="presParOf" srcId="{C9FE7161-6812-4285-9CD9-9FD6E215BC4F}" destId="{EBCB51E2-6FDB-48B0-A021-0B7BD0F84A6A}" srcOrd="1" destOrd="0" presId="urn:microsoft.com/office/officeart/2018/2/layout/IconVerticalSolidList"/>
    <dgm:cxn modelId="{D8E5A5FC-2625-4C08-946E-A76ED0A042F2}" type="presParOf" srcId="{C9FE7161-6812-4285-9CD9-9FD6E215BC4F}" destId="{3766D52A-2D6E-4FBA-8296-AC555014EA35}" srcOrd="2" destOrd="0" presId="urn:microsoft.com/office/officeart/2018/2/layout/IconVerticalSolidList"/>
    <dgm:cxn modelId="{F216DE4B-9AA3-4C0E-B9C5-9B2287B36D09}" type="presParOf" srcId="{C9FE7161-6812-4285-9CD9-9FD6E215BC4F}" destId="{0804E62A-0618-4105-87A3-4F9A4BEB5A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0667C-A76E-4EBB-AFFB-48F433C1C990}"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BA4252A8-6810-4337-92DD-D49E2A16EE45}">
      <dgm:prSet/>
      <dgm:spPr/>
      <dgm:t>
        <a:bodyPr/>
        <a:lstStyle/>
        <a:p>
          <a:r>
            <a:rPr lang="pl-PL"/>
            <a:t>CI/CD</a:t>
          </a:r>
          <a:endParaRPr lang="en-US"/>
        </a:p>
      </dgm:t>
    </dgm:pt>
    <dgm:pt modelId="{68AA80E3-2A17-47B1-8E01-77226C38E82E}" type="parTrans" cxnId="{5C04FF62-D508-4418-9CF6-7DD4ECED6BEC}">
      <dgm:prSet/>
      <dgm:spPr/>
      <dgm:t>
        <a:bodyPr/>
        <a:lstStyle/>
        <a:p>
          <a:endParaRPr lang="en-US"/>
        </a:p>
      </dgm:t>
    </dgm:pt>
    <dgm:pt modelId="{9165AF01-C595-4A5D-850A-A12B40E15CA7}" type="sibTrans" cxnId="{5C04FF62-D508-4418-9CF6-7DD4ECED6BEC}">
      <dgm:prSet/>
      <dgm:spPr/>
      <dgm:t>
        <a:bodyPr/>
        <a:lstStyle/>
        <a:p>
          <a:endParaRPr lang="en-US"/>
        </a:p>
      </dgm:t>
    </dgm:pt>
    <dgm:pt modelId="{05F7992A-A846-4FB7-8E66-B6EABA08C05A}">
      <dgm:prSet/>
      <dgm:spPr/>
      <dgm:t>
        <a:bodyPr/>
        <a:lstStyle/>
        <a:p>
          <a:r>
            <a:rPr lang="pl-PL"/>
            <a:t>Agile</a:t>
          </a:r>
          <a:endParaRPr lang="en-US"/>
        </a:p>
      </dgm:t>
    </dgm:pt>
    <dgm:pt modelId="{7981E2E6-577B-409B-8B91-2C3CD6583BCE}" type="parTrans" cxnId="{64E62BF2-C3BB-47F8-A465-E6990BE39496}">
      <dgm:prSet/>
      <dgm:spPr/>
      <dgm:t>
        <a:bodyPr/>
        <a:lstStyle/>
        <a:p>
          <a:endParaRPr lang="en-US"/>
        </a:p>
      </dgm:t>
    </dgm:pt>
    <dgm:pt modelId="{23AEE59C-45C0-4ADF-860C-75E8D944FD33}" type="sibTrans" cxnId="{64E62BF2-C3BB-47F8-A465-E6990BE39496}">
      <dgm:prSet/>
      <dgm:spPr/>
      <dgm:t>
        <a:bodyPr/>
        <a:lstStyle/>
        <a:p>
          <a:endParaRPr lang="en-US"/>
        </a:p>
      </dgm:t>
    </dgm:pt>
    <dgm:pt modelId="{1E8B6834-1EFB-4893-9AFD-032BF78ED3FE}">
      <dgm:prSet/>
      <dgm:spPr/>
      <dgm:t>
        <a:bodyPr/>
        <a:lstStyle/>
        <a:p>
          <a:r>
            <a:rPr lang="pl-PL"/>
            <a:t>Version control</a:t>
          </a:r>
          <a:endParaRPr lang="en-US"/>
        </a:p>
      </dgm:t>
    </dgm:pt>
    <dgm:pt modelId="{551A6717-BBD8-4130-8004-5B458659BFC4}" type="parTrans" cxnId="{3482368E-63F4-4A20-BEAD-A016A18EC3E0}">
      <dgm:prSet/>
      <dgm:spPr/>
      <dgm:t>
        <a:bodyPr/>
        <a:lstStyle/>
        <a:p>
          <a:endParaRPr lang="en-US"/>
        </a:p>
      </dgm:t>
    </dgm:pt>
    <dgm:pt modelId="{56BDE489-68EA-474F-8E24-D76EABBE6A0F}" type="sibTrans" cxnId="{3482368E-63F4-4A20-BEAD-A016A18EC3E0}">
      <dgm:prSet/>
      <dgm:spPr/>
      <dgm:t>
        <a:bodyPr/>
        <a:lstStyle/>
        <a:p>
          <a:endParaRPr lang="en-US"/>
        </a:p>
      </dgm:t>
    </dgm:pt>
    <dgm:pt modelId="{BBC2D85C-2E5A-414F-8886-AF3E24CBC120}">
      <dgm:prSet/>
      <dgm:spPr/>
      <dgm:t>
        <a:bodyPr/>
        <a:lstStyle/>
        <a:p>
          <a:r>
            <a:rPr lang="pl-PL"/>
            <a:t>Infrastructure as code</a:t>
          </a:r>
          <a:endParaRPr lang="en-US"/>
        </a:p>
      </dgm:t>
    </dgm:pt>
    <dgm:pt modelId="{5CEBF859-FE67-4F70-B312-4B8686D159B5}" type="parTrans" cxnId="{BB419E8B-01E0-4E95-9381-C33024F7B8BE}">
      <dgm:prSet/>
      <dgm:spPr/>
      <dgm:t>
        <a:bodyPr/>
        <a:lstStyle/>
        <a:p>
          <a:endParaRPr lang="en-US"/>
        </a:p>
      </dgm:t>
    </dgm:pt>
    <dgm:pt modelId="{8835912F-660B-42D5-8C54-C5B57E274832}" type="sibTrans" cxnId="{BB419E8B-01E0-4E95-9381-C33024F7B8BE}">
      <dgm:prSet/>
      <dgm:spPr/>
      <dgm:t>
        <a:bodyPr/>
        <a:lstStyle/>
        <a:p>
          <a:endParaRPr lang="en-US"/>
        </a:p>
      </dgm:t>
    </dgm:pt>
    <dgm:pt modelId="{5E7FB417-BEE9-410E-B845-C47CD466978B}">
      <dgm:prSet/>
      <dgm:spPr/>
      <dgm:t>
        <a:bodyPr/>
        <a:lstStyle/>
        <a:p>
          <a:r>
            <a:rPr lang="pl-PL"/>
            <a:t>Configuration management</a:t>
          </a:r>
          <a:endParaRPr lang="en-US"/>
        </a:p>
      </dgm:t>
    </dgm:pt>
    <dgm:pt modelId="{6E33CE9C-042B-41DF-8157-1A5AAFDE2F9A}" type="parTrans" cxnId="{716FB8BB-DD94-4E09-8803-6930D766D65A}">
      <dgm:prSet/>
      <dgm:spPr/>
      <dgm:t>
        <a:bodyPr/>
        <a:lstStyle/>
        <a:p>
          <a:endParaRPr lang="en-US"/>
        </a:p>
      </dgm:t>
    </dgm:pt>
    <dgm:pt modelId="{C9939866-E56F-405F-B1CF-E0BC35F952C7}" type="sibTrans" cxnId="{716FB8BB-DD94-4E09-8803-6930D766D65A}">
      <dgm:prSet/>
      <dgm:spPr/>
      <dgm:t>
        <a:bodyPr/>
        <a:lstStyle/>
        <a:p>
          <a:endParaRPr lang="en-US"/>
        </a:p>
      </dgm:t>
    </dgm:pt>
    <dgm:pt modelId="{1BC9A59E-E281-467A-9005-F4FF43CF3055}">
      <dgm:prSet/>
      <dgm:spPr/>
      <dgm:t>
        <a:bodyPr/>
        <a:lstStyle/>
        <a:p>
          <a:r>
            <a:rPr lang="pl-PL"/>
            <a:t>Monitoring</a:t>
          </a:r>
          <a:endParaRPr lang="en-US"/>
        </a:p>
      </dgm:t>
    </dgm:pt>
    <dgm:pt modelId="{368FCC60-D7C8-4E22-AB3E-420C6E39577A}" type="parTrans" cxnId="{644E5E27-B92E-47FD-B20E-4B6F5BCC8115}">
      <dgm:prSet/>
      <dgm:spPr/>
      <dgm:t>
        <a:bodyPr/>
        <a:lstStyle/>
        <a:p>
          <a:endParaRPr lang="en-US"/>
        </a:p>
      </dgm:t>
    </dgm:pt>
    <dgm:pt modelId="{1E1EB840-1A32-454A-8C06-60BFA80D0C3F}" type="sibTrans" cxnId="{644E5E27-B92E-47FD-B20E-4B6F5BCC8115}">
      <dgm:prSet/>
      <dgm:spPr/>
      <dgm:t>
        <a:bodyPr/>
        <a:lstStyle/>
        <a:p>
          <a:endParaRPr lang="en-US"/>
        </a:p>
      </dgm:t>
    </dgm:pt>
    <dgm:pt modelId="{18B656B4-2C32-4C9A-A837-2493C946AD45}" type="pres">
      <dgm:prSet presAssocID="{AE80667C-A76E-4EBB-AFFB-48F433C1C990}" presName="vert0" presStyleCnt="0">
        <dgm:presLayoutVars>
          <dgm:dir/>
          <dgm:animOne val="branch"/>
          <dgm:animLvl val="lvl"/>
        </dgm:presLayoutVars>
      </dgm:prSet>
      <dgm:spPr/>
    </dgm:pt>
    <dgm:pt modelId="{DD91EE7F-F2D7-4933-B84D-6DCC64936A0D}" type="pres">
      <dgm:prSet presAssocID="{BA4252A8-6810-4337-92DD-D49E2A16EE45}" presName="thickLine" presStyleLbl="alignNode1" presStyleIdx="0" presStyleCnt="6"/>
      <dgm:spPr/>
    </dgm:pt>
    <dgm:pt modelId="{B2C6717B-60CA-4783-B6CE-30F74ACED22B}" type="pres">
      <dgm:prSet presAssocID="{BA4252A8-6810-4337-92DD-D49E2A16EE45}" presName="horz1" presStyleCnt="0"/>
      <dgm:spPr/>
    </dgm:pt>
    <dgm:pt modelId="{016081CB-702C-4C63-B3FD-CED31375E270}" type="pres">
      <dgm:prSet presAssocID="{BA4252A8-6810-4337-92DD-D49E2A16EE45}" presName="tx1" presStyleLbl="revTx" presStyleIdx="0" presStyleCnt="6"/>
      <dgm:spPr/>
    </dgm:pt>
    <dgm:pt modelId="{5169F6D4-9D22-4413-8ED1-FF67320D8734}" type="pres">
      <dgm:prSet presAssocID="{BA4252A8-6810-4337-92DD-D49E2A16EE45}" presName="vert1" presStyleCnt="0"/>
      <dgm:spPr/>
    </dgm:pt>
    <dgm:pt modelId="{8863539A-42E1-4008-B226-38547AB083FF}" type="pres">
      <dgm:prSet presAssocID="{05F7992A-A846-4FB7-8E66-B6EABA08C05A}" presName="thickLine" presStyleLbl="alignNode1" presStyleIdx="1" presStyleCnt="6"/>
      <dgm:spPr/>
    </dgm:pt>
    <dgm:pt modelId="{4E3492BD-BBCF-4C91-A3FF-89899E3D2350}" type="pres">
      <dgm:prSet presAssocID="{05F7992A-A846-4FB7-8E66-B6EABA08C05A}" presName="horz1" presStyleCnt="0"/>
      <dgm:spPr/>
    </dgm:pt>
    <dgm:pt modelId="{FA2963B5-8D0D-4D29-9B30-D1FCA1DF365D}" type="pres">
      <dgm:prSet presAssocID="{05F7992A-A846-4FB7-8E66-B6EABA08C05A}" presName="tx1" presStyleLbl="revTx" presStyleIdx="1" presStyleCnt="6"/>
      <dgm:spPr/>
    </dgm:pt>
    <dgm:pt modelId="{2B9E62D0-F173-4C96-8E8F-43B0427F6F7A}" type="pres">
      <dgm:prSet presAssocID="{05F7992A-A846-4FB7-8E66-B6EABA08C05A}" presName="vert1" presStyleCnt="0"/>
      <dgm:spPr/>
    </dgm:pt>
    <dgm:pt modelId="{4811439D-93BE-470B-847E-E3D233F89B8C}" type="pres">
      <dgm:prSet presAssocID="{1E8B6834-1EFB-4893-9AFD-032BF78ED3FE}" presName="thickLine" presStyleLbl="alignNode1" presStyleIdx="2" presStyleCnt="6"/>
      <dgm:spPr/>
    </dgm:pt>
    <dgm:pt modelId="{102F7485-A381-4C7F-A6C0-C28EA3A3A343}" type="pres">
      <dgm:prSet presAssocID="{1E8B6834-1EFB-4893-9AFD-032BF78ED3FE}" presName="horz1" presStyleCnt="0"/>
      <dgm:spPr/>
    </dgm:pt>
    <dgm:pt modelId="{D13910E4-8069-4BF7-AFE0-2E873799A5E0}" type="pres">
      <dgm:prSet presAssocID="{1E8B6834-1EFB-4893-9AFD-032BF78ED3FE}" presName="tx1" presStyleLbl="revTx" presStyleIdx="2" presStyleCnt="6"/>
      <dgm:spPr/>
    </dgm:pt>
    <dgm:pt modelId="{D2DFF808-F980-4748-B213-9D8117139A9C}" type="pres">
      <dgm:prSet presAssocID="{1E8B6834-1EFB-4893-9AFD-032BF78ED3FE}" presName="vert1" presStyleCnt="0"/>
      <dgm:spPr/>
    </dgm:pt>
    <dgm:pt modelId="{AE7D811A-EDD0-4C20-A516-DF770FA48414}" type="pres">
      <dgm:prSet presAssocID="{BBC2D85C-2E5A-414F-8886-AF3E24CBC120}" presName="thickLine" presStyleLbl="alignNode1" presStyleIdx="3" presStyleCnt="6"/>
      <dgm:spPr/>
    </dgm:pt>
    <dgm:pt modelId="{C585AD4B-838D-48DD-98D3-254EAD0CE227}" type="pres">
      <dgm:prSet presAssocID="{BBC2D85C-2E5A-414F-8886-AF3E24CBC120}" presName="horz1" presStyleCnt="0"/>
      <dgm:spPr/>
    </dgm:pt>
    <dgm:pt modelId="{E5282EF4-3AD2-4815-B29A-37DF545782A7}" type="pres">
      <dgm:prSet presAssocID="{BBC2D85C-2E5A-414F-8886-AF3E24CBC120}" presName="tx1" presStyleLbl="revTx" presStyleIdx="3" presStyleCnt="6"/>
      <dgm:spPr/>
    </dgm:pt>
    <dgm:pt modelId="{AD350EAD-5199-441A-8728-90AF4615140F}" type="pres">
      <dgm:prSet presAssocID="{BBC2D85C-2E5A-414F-8886-AF3E24CBC120}" presName="vert1" presStyleCnt="0"/>
      <dgm:spPr/>
    </dgm:pt>
    <dgm:pt modelId="{2FFA1764-808F-4234-BE11-BA86929F9D77}" type="pres">
      <dgm:prSet presAssocID="{5E7FB417-BEE9-410E-B845-C47CD466978B}" presName="thickLine" presStyleLbl="alignNode1" presStyleIdx="4" presStyleCnt="6"/>
      <dgm:spPr/>
    </dgm:pt>
    <dgm:pt modelId="{410C16E7-8E20-4B7F-8F51-4A43E4103404}" type="pres">
      <dgm:prSet presAssocID="{5E7FB417-BEE9-410E-B845-C47CD466978B}" presName="horz1" presStyleCnt="0"/>
      <dgm:spPr/>
    </dgm:pt>
    <dgm:pt modelId="{5E7C7547-95A2-4FF2-9CC2-EA1EA4AC9D66}" type="pres">
      <dgm:prSet presAssocID="{5E7FB417-BEE9-410E-B845-C47CD466978B}" presName="tx1" presStyleLbl="revTx" presStyleIdx="4" presStyleCnt="6"/>
      <dgm:spPr/>
    </dgm:pt>
    <dgm:pt modelId="{50B0EB0F-3270-4FCE-A700-62D2738B1933}" type="pres">
      <dgm:prSet presAssocID="{5E7FB417-BEE9-410E-B845-C47CD466978B}" presName="vert1" presStyleCnt="0"/>
      <dgm:spPr/>
    </dgm:pt>
    <dgm:pt modelId="{4A4290FD-38E4-4AED-8467-7C984609B21D}" type="pres">
      <dgm:prSet presAssocID="{1BC9A59E-E281-467A-9005-F4FF43CF3055}" presName="thickLine" presStyleLbl="alignNode1" presStyleIdx="5" presStyleCnt="6"/>
      <dgm:spPr/>
    </dgm:pt>
    <dgm:pt modelId="{D58AD3AD-EE34-4242-AC25-EAAA00A11628}" type="pres">
      <dgm:prSet presAssocID="{1BC9A59E-E281-467A-9005-F4FF43CF3055}" presName="horz1" presStyleCnt="0"/>
      <dgm:spPr/>
    </dgm:pt>
    <dgm:pt modelId="{65B6647D-737C-4B2A-936D-F53621338CB9}" type="pres">
      <dgm:prSet presAssocID="{1BC9A59E-E281-467A-9005-F4FF43CF3055}" presName="tx1" presStyleLbl="revTx" presStyleIdx="5" presStyleCnt="6"/>
      <dgm:spPr/>
    </dgm:pt>
    <dgm:pt modelId="{9926BA62-B5BE-45C6-BB79-8009954F44EE}" type="pres">
      <dgm:prSet presAssocID="{1BC9A59E-E281-467A-9005-F4FF43CF3055}" presName="vert1" presStyleCnt="0"/>
      <dgm:spPr/>
    </dgm:pt>
  </dgm:ptLst>
  <dgm:cxnLst>
    <dgm:cxn modelId="{95061124-AC20-4103-9B46-0192E4AF237A}" type="presOf" srcId="{5E7FB417-BEE9-410E-B845-C47CD466978B}" destId="{5E7C7547-95A2-4FF2-9CC2-EA1EA4AC9D66}" srcOrd="0" destOrd="0" presId="urn:microsoft.com/office/officeart/2008/layout/LinedList"/>
    <dgm:cxn modelId="{644E5E27-B92E-47FD-B20E-4B6F5BCC8115}" srcId="{AE80667C-A76E-4EBB-AFFB-48F433C1C990}" destId="{1BC9A59E-E281-467A-9005-F4FF43CF3055}" srcOrd="5" destOrd="0" parTransId="{368FCC60-D7C8-4E22-AB3E-420C6E39577A}" sibTransId="{1E1EB840-1A32-454A-8C06-60BFA80D0C3F}"/>
    <dgm:cxn modelId="{F9FD4D2C-C8B3-4457-A223-B211020F2E88}" type="presOf" srcId="{BA4252A8-6810-4337-92DD-D49E2A16EE45}" destId="{016081CB-702C-4C63-B3FD-CED31375E270}" srcOrd="0" destOrd="0" presId="urn:microsoft.com/office/officeart/2008/layout/LinedList"/>
    <dgm:cxn modelId="{3B60523E-157E-4EA1-A38E-3275F1982B63}" type="presOf" srcId="{AE80667C-A76E-4EBB-AFFB-48F433C1C990}" destId="{18B656B4-2C32-4C9A-A837-2493C946AD45}" srcOrd="0" destOrd="0" presId="urn:microsoft.com/office/officeart/2008/layout/LinedList"/>
    <dgm:cxn modelId="{5C04FF62-D508-4418-9CF6-7DD4ECED6BEC}" srcId="{AE80667C-A76E-4EBB-AFFB-48F433C1C990}" destId="{BA4252A8-6810-4337-92DD-D49E2A16EE45}" srcOrd="0" destOrd="0" parTransId="{68AA80E3-2A17-47B1-8E01-77226C38E82E}" sibTransId="{9165AF01-C595-4A5D-850A-A12B40E15CA7}"/>
    <dgm:cxn modelId="{BB419E8B-01E0-4E95-9381-C33024F7B8BE}" srcId="{AE80667C-A76E-4EBB-AFFB-48F433C1C990}" destId="{BBC2D85C-2E5A-414F-8886-AF3E24CBC120}" srcOrd="3" destOrd="0" parTransId="{5CEBF859-FE67-4F70-B312-4B8686D159B5}" sibTransId="{8835912F-660B-42D5-8C54-C5B57E274832}"/>
    <dgm:cxn modelId="{3482368E-63F4-4A20-BEAD-A016A18EC3E0}" srcId="{AE80667C-A76E-4EBB-AFFB-48F433C1C990}" destId="{1E8B6834-1EFB-4893-9AFD-032BF78ED3FE}" srcOrd="2" destOrd="0" parTransId="{551A6717-BBD8-4130-8004-5B458659BFC4}" sibTransId="{56BDE489-68EA-474F-8E24-D76EABBE6A0F}"/>
    <dgm:cxn modelId="{F4A4E693-31F2-4F2C-9EA5-04D055A91A27}" type="presOf" srcId="{1BC9A59E-E281-467A-9005-F4FF43CF3055}" destId="{65B6647D-737C-4B2A-936D-F53621338CB9}" srcOrd="0" destOrd="0" presId="urn:microsoft.com/office/officeart/2008/layout/LinedList"/>
    <dgm:cxn modelId="{1ED494A8-AEA5-457E-A8C8-555B9989671B}" type="presOf" srcId="{BBC2D85C-2E5A-414F-8886-AF3E24CBC120}" destId="{E5282EF4-3AD2-4815-B29A-37DF545782A7}" srcOrd="0" destOrd="0" presId="urn:microsoft.com/office/officeart/2008/layout/LinedList"/>
    <dgm:cxn modelId="{716FB8BB-DD94-4E09-8803-6930D766D65A}" srcId="{AE80667C-A76E-4EBB-AFFB-48F433C1C990}" destId="{5E7FB417-BEE9-410E-B845-C47CD466978B}" srcOrd="4" destOrd="0" parTransId="{6E33CE9C-042B-41DF-8157-1A5AAFDE2F9A}" sibTransId="{C9939866-E56F-405F-B1CF-E0BC35F952C7}"/>
    <dgm:cxn modelId="{B2FECBBF-BCFF-42A0-B1B7-9650454B1940}" type="presOf" srcId="{1E8B6834-1EFB-4893-9AFD-032BF78ED3FE}" destId="{D13910E4-8069-4BF7-AFE0-2E873799A5E0}" srcOrd="0" destOrd="0" presId="urn:microsoft.com/office/officeart/2008/layout/LinedList"/>
    <dgm:cxn modelId="{4E884AE0-53AC-4B49-9C45-71E5EB4D1433}" type="presOf" srcId="{05F7992A-A846-4FB7-8E66-B6EABA08C05A}" destId="{FA2963B5-8D0D-4D29-9B30-D1FCA1DF365D}" srcOrd="0" destOrd="0" presId="urn:microsoft.com/office/officeart/2008/layout/LinedList"/>
    <dgm:cxn modelId="{64E62BF2-C3BB-47F8-A465-E6990BE39496}" srcId="{AE80667C-A76E-4EBB-AFFB-48F433C1C990}" destId="{05F7992A-A846-4FB7-8E66-B6EABA08C05A}" srcOrd="1" destOrd="0" parTransId="{7981E2E6-577B-409B-8B91-2C3CD6583BCE}" sibTransId="{23AEE59C-45C0-4ADF-860C-75E8D944FD33}"/>
    <dgm:cxn modelId="{BB4A273A-79F2-45D8-9AA9-F0414A055E23}" type="presParOf" srcId="{18B656B4-2C32-4C9A-A837-2493C946AD45}" destId="{DD91EE7F-F2D7-4933-B84D-6DCC64936A0D}" srcOrd="0" destOrd="0" presId="urn:microsoft.com/office/officeart/2008/layout/LinedList"/>
    <dgm:cxn modelId="{8C491BC2-089C-4B5C-B156-3B179E19F826}" type="presParOf" srcId="{18B656B4-2C32-4C9A-A837-2493C946AD45}" destId="{B2C6717B-60CA-4783-B6CE-30F74ACED22B}" srcOrd="1" destOrd="0" presId="urn:microsoft.com/office/officeart/2008/layout/LinedList"/>
    <dgm:cxn modelId="{CE301215-603F-4ABD-A334-E86463798974}" type="presParOf" srcId="{B2C6717B-60CA-4783-B6CE-30F74ACED22B}" destId="{016081CB-702C-4C63-B3FD-CED31375E270}" srcOrd="0" destOrd="0" presId="urn:microsoft.com/office/officeart/2008/layout/LinedList"/>
    <dgm:cxn modelId="{CC3E0FF0-96BF-47F6-ADE3-CA2ED83A1C84}" type="presParOf" srcId="{B2C6717B-60CA-4783-B6CE-30F74ACED22B}" destId="{5169F6D4-9D22-4413-8ED1-FF67320D8734}" srcOrd="1" destOrd="0" presId="urn:microsoft.com/office/officeart/2008/layout/LinedList"/>
    <dgm:cxn modelId="{A30729D9-5250-427A-BBD3-3A69316E43F9}" type="presParOf" srcId="{18B656B4-2C32-4C9A-A837-2493C946AD45}" destId="{8863539A-42E1-4008-B226-38547AB083FF}" srcOrd="2" destOrd="0" presId="urn:microsoft.com/office/officeart/2008/layout/LinedList"/>
    <dgm:cxn modelId="{623516B8-9A68-48A4-9B35-EA65737AE09A}" type="presParOf" srcId="{18B656B4-2C32-4C9A-A837-2493C946AD45}" destId="{4E3492BD-BBCF-4C91-A3FF-89899E3D2350}" srcOrd="3" destOrd="0" presId="urn:microsoft.com/office/officeart/2008/layout/LinedList"/>
    <dgm:cxn modelId="{D211D879-AD78-478A-8114-12C54675AB08}" type="presParOf" srcId="{4E3492BD-BBCF-4C91-A3FF-89899E3D2350}" destId="{FA2963B5-8D0D-4D29-9B30-D1FCA1DF365D}" srcOrd="0" destOrd="0" presId="urn:microsoft.com/office/officeart/2008/layout/LinedList"/>
    <dgm:cxn modelId="{49B88CEF-B2FB-4637-B84C-6ECC0E9C5FED}" type="presParOf" srcId="{4E3492BD-BBCF-4C91-A3FF-89899E3D2350}" destId="{2B9E62D0-F173-4C96-8E8F-43B0427F6F7A}" srcOrd="1" destOrd="0" presId="urn:microsoft.com/office/officeart/2008/layout/LinedList"/>
    <dgm:cxn modelId="{1298F34A-11C4-4C7A-BDA2-AB3CE6FB9AFD}" type="presParOf" srcId="{18B656B4-2C32-4C9A-A837-2493C946AD45}" destId="{4811439D-93BE-470B-847E-E3D233F89B8C}" srcOrd="4" destOrd="0" presId="urn:microsoft.com/office/officeart/2008/layout/LinedList"/>
    <dgm:cxn modelId="{1E3DED58-5273-446E-B819-6F4FA6F3D4F8}" type="presParOf" srcId="{18B656B4-2C32-4C9A-A837-2493C946AD45}" destId="{102F7485-A381-4C7F-A6C0-C28EA3A3A343}" srcOrd="5" destOrd="0" presId="urn:microsoft.com/office/officeart/2008/layout/LinedList"/>
    <dgm:cxn modelId="{BFF4395F-E994-4032-BADD-5BDF32B8F78D}" type="presParOf" srcId="{102F7485-A381-4C7F-A6C0-C28EA3A3A343}" destId="{D13910E4-8069-4BF7-AFE0-2E873799A5E0}" srcOrd="0" destOrd="0" presId="urn:microsoft.com/office/officeart/2008/layout/LinedList"/>
    <dgm:cxn modelId="{16E27059-3156-41DA-A8EF-370B5F268B64}" type="presParOf" srcId="{102F7485-A381-4C7F-A6C0-C28EA3A3A343}" destId="{D2DFF808-F980-4748-B213-9D8117139A9C}" srcOrd="1" destOrd="0" presId="urn:microsoft.com/office/officeart/2008/layout/LinedList"/>
    <dgm:cxn modelId="{0BFA9DF9-F8F3-496A-A131-2F9E1D6BEDE3}" type="presParOf" srcId="{18B656B4-2C32-4C9A-A837-2493C946AD45}" destId="{AE7D811A-EDD0-4C20-A516-DF770FA48414}" srcOrd="6" destOrd="0" presId="urn:microsoft.com/office/officeart/2008/layout/LinedList"/>
    <dgm:cxn modelId="{FEBA2642-1BD9-4842-BB00-E5C18D259D0B}" type="presParOf" srcId="{18B656B4-2C32-4C9A-A837-2493C946AD45}" destId="{C585AD4B-838D-48DD-98D3-254EAD0CE227}" srcOrd="7" destOrd="0" presId="urn:microsoft.com/office/officeart/2008/layout/LinedList"/>
    <dgm:cxn modelId="{4E77FBA1-3F43-4A1A-84C6-D28EA8E6F9F4}" type="presParOf" srcId="{C585AD4B-838D-48DD-98D3-254EAD0CE227}" destId="{E5282EF4-3AD2-4815-B29A-37DF545782A7}" srcOrd="0" destOrd="0" presId="urn:microsoft.com/office/officeart/2008/layout/LinedList"/>
    <dgm:cxn modelId="{5A5AD566-B34F-4CBD-9F44-0B94BDB00681}" type="presParOf" srcId="{C585AD4B-838D-48DD-98D3-254EAD0CE227}" destId="{AD350EAD-5199-441A-8728-90AF4615140F}" srcOrd="1" destOrd="0" presId="urn:microsoft.com/office/officeart/2008/layout/LinedList"/>
    <dgm:cxn modelId="{4135D9AB-2D83-40A1-9BC6-756F5E26C2C0}" type="presParOf" srcId="{18B656B4-2C32-4C9A-A837-2493C946AD45}" destId="{2FFA1764-808F-4234-BE11-BA86929F9D77}" srcOrd="8" destOrd="0" presId="urn:microsoft.com/office/officeart/2008/layout/LinedList"/>
    <dgm:cxn modelId="{38DE9421-F181-4E80-9D2D-20782F46BBDA}" type="presParOf" srcId="{18B656B4-2C32-4C9A-A837-2493C946AD45}" destId="{410C16E7-8E20-4B7F-8F51-4A43E4103404}" srcOrd="9" destOrd="0" presId="urn:microsoft.com/office/officeart/2008/layout/LinedList"/>
    <dgm:cxn modelId="{514FC54D-3671-404D-A843-8DF9C6D6DAA1}" type="presParOf" srcId="{410C16E7-8E20-4B7F-8F51-4A43E4103404}" destId="{5E7C7547-95A2-4FF2-9CC2-EA1EA4AC9D66}" srcOrd="0" destOrd="0" presId="urn:microsoft.com/office/officeart/2008/layout/LinedList"/>
    <dgm:cxn modelId="{FA272C23-F751-4824-976B-DE734E0C30A7}" type="presParOf" srcId="{410C16E7-8E20-4B7F-8F51-4A43E4103404}" destId="{50B0EB0F-3270-4FCE-A700-62D2738B1933}" srcOrd="1" destOrd="0" presId="urn:microsoft.com/office/officeart/2008/layout/LinedList"/>
    <dgm:cxn modelId="{D3E0A518-4F32-46D3-9F7E-8FC7071CC65C}" type="presParOf" srcId="{18B656B4-2C32-4C9A-A837-2493C946AD45}" destId="{4A4290FD-38E4-4AED-8467-7C984609B21D}" srcOrd="10" destOrd="0" presId="urn:microsoft.com/office/officeart/2008/layout/LinedList"/>
    <dgm:cxn modelId="{279920E0-DF41-448A-A04A-2C19D3C6B1E1}" type="presParOf" srcId="{18B656B4-2C32-4C9A-A837-2493C946AD45}" destId="{D58AD3AD-EE34-4242-AC25-EAAA00A11628}" srcOrd="11" destOrd="0" presId="urn:microsoft.com/office/officeart/2008/layout/LinedList"/>
    <dgm:cxn modelId="{82A32FEF-3700-48FC-A74B-18475116E5F1}" type="presParOf" srcId="{D58AD3AD-EE34-4242-AC25-EAAA00A11628}" destId="{65B6647D-737C-4B2A-936D-F53621338CB9}" srcOrd="0" destOrd="0" presId="urn:microsoft.com/office/officeart/2008/layout/LinedList"/>
    <dgm:cxn modelId="{FE0D91E4-CB63-41AA-A8E6-13C3F3F6B4C6}" type="presParOf" srcId="{D58AD3AD-EE34-4242-AC25-EAAA00A11628}" destId="{9926BA62-B5BE-45C6-BB79-8009954F44E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58110F-A6CC-4028-89DD-02DD895AFF4B}"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pl-PL"/>
        </a:p>
      </dgm:t>
    </dgm:pt>
    <dgm:pt modelId="{BFEB507D-8997-4FEE-A5AD-0C30E8D634A6}">
      <dgm:prSet/>
      <dgm:spPr/>
      <dgm:t>
        <a:bodyPr/>
        <a:lstStyle/>
        <a:p>
          <a:r>
            <a:rPr lang="pl-PL" dirty="0" err="1"/>
            <a:t>Repository</a:t>
          </a:r>
          <a:endParaRPr lang="pl-PL" dirty="0"/>
        </a:p>
      </dgm:t>
    </dgm:pt>
    <dgm:pt modelId="{8A02DE51-F7EC-42C9-A0BA-BE67F3BB4D47}" type="parTrans" cxnId="{A46F1CEE-538F-46EA-8AE4-196EB73A62A7}">
      <dgm:prSet/>
      <dgm:spPr/>
      <dgm:t>
        <a:bodyPr/>
        <a:lstStyle/>
        <a:p>
          <a:endParaRPr lang="pl-PL"/>
        </a:p>
      </dgm:t>
    </dgm:pt>
    <dgm:pt modelId="{F3C04FF8-02C9-4214-B862-3C0BBFFA549A}" type="sibTrans" cxnId="{A46F1CEE-538F-46EA-8AE4-196EB73A62A7}">
      <dgm:prSet/>
      <dgm:spPr/>
      <dgm:t>
        <a:bodyPr/>
        <a:lstStyle/>
        <a:p>
          <a:endParaRPr lang="pl-PL"/>
        </a:p>
      </dgm:t>
    </dgm:pt>
    <dgm:pt modelId="{5FBDA605-0DC5-4DE1-A39B-8B9698B24E42}">
      <dgm:prSet phldrT="[Text]"/>
      <dgm:spPr/>
      <dgm:t>
        <a:bodyPr/>
        <a:lstStyle/>
        <a:p>
          <a:r>
            <a:rPr lang="pl-PL" dirty="0"/>
            <a:t>Project A</a:t>
          </a:r>
        </a:p>
      </dgm:t>
    </dgm:pt>
    <dgm:pt modelId="{D5EE0081-955D-4B8C-AC31-1595C72DD793}" type="parTrans" cxnId="{087AA494-FE27-42A3-9F97-58D49A6113C1}">
      <dgm:prSet/>
      <dgm:spPr/>
      <dgm:t>
        <a:bodyPr/>
        <a:lstStyle/>
        <a:p>
          <a:endParaRPr lang="pl-PL"/>
        </a:p>
      </dgm:t>
    </dgm:pt>
    <dgm:pt modelId="{BF5B8CA1-8B6A-4939-88A8-408574DF313E}" type="sibTrans" cxnId="{087AA494-FE27-42A3-9F97-58D49A6113C1}">
      <dgm:prSet/>
      <dgm:spPr/>
      <dgm:t>
        <a:bodyPr/>
        <a:lstStyle/>
        <a:p>
          <a:endParaRPr lang="pl-PL"/>
        </a:p>
      </dgm:t>
    </dgm:pt>
    <dgm:pt modelId="{484AFC12-5805-4123-B0A9-F82381778DFF}">
      <dgm:prSet phldrT="[Text]"/>
      <dgm:spPr/>
      <dgm:t>
        <a:bodyPr/>
        <a:lstStyle/>
        <a:p>
          <a:r>
            <a:rPr lang="pl-PL" dirty="0"/>
            <a:t>Project B</a:t>
          </a:r>
        </a:p>
      </dgm:t>
    </dgm:pt>
    <dgm:pt modelId="{6B7433B4-73D4-4A25-83FC-ACFBD92F7199}" type="parTrans" cxnId="{245E9289-CEDC-46B7-A0BD-B279F3F85502}">
      <dgm:prSet/>
      <dgm:spPr/>
      <dgm:t>
        <a:bodyPr/>
        <a:lstStyle/>
        <a:p>
          <a:endParaRPr lang="pl-PL"/>
        </a:p>
      </dgm:t>
    </dgm:pt>
    <dgm:pt modelId="{7BF36ED6-E8C2-4789-AD34-CF95832EE7D2}" type="sibTrans" cxnId="{245E9289-CEDC-46B7-A0BD-B279F3F85502}">
      <dgm:prSet/>
      <dgm:spPr/>
      <dgm:t>
        <a:bodyPr/>
        <a:lstStyle/>
        <a:p>
          <a:endParaRPr lang="pl-PL"/>
        </a:p>
      </dgm:t>
    </dgm:pt>
    <dgm:pt modelId="{919E6BC1-2BB6-46CC-8C06-5C982223D06E}">
      <dgm:prSet phldrT="[Text]"/>
      <dgm:spPr/>
      <dgm:t>
        <a:bodyPr/>
        <a:lstStyle/>
        <a:p>
          <a:r>
            <a:rPr lang="pl-PL" dirty="0"/>
            <a:t>Project C</a:t>
          </a:r>
        </a:p>
      </dgm:t>
    </dgm:pt>
    <dgm:pt modelId="{B793ABED-E5F0-490F-B9DF-5FD3CE1897C7}" type="parTrans" cxnId="{004B6266-2855-49FD-97D2-915CC33AEC83}">
      <dgm:prSet/>
      <dgm:spPr/>
      <dgm:t>
        <a:bodyPr/>
        <a:lstStyle/>
        <a:p>
          <a:endParaRPr lang="pl-PL"/>
        </a:p>
      </dgm:t>
    </dgm:pt>
    <dgm:pt modelId="{0AC446C3-CC48-48D5-BF34-561A035B2408}" type="sibTrans" cxnId="{004B6266-2855-49FD-97D2-915CC33AEC83}">
      <dgm:prSet/>
      <dgm:spPr/>
      <dgm:t>
        <a:bodyPr/>
        <a:lstStyle/>
        <a:p>
          <a:endParaRPr lang="pl-PL"/>
        </a:p>
      </dgm:t>
    </dgm:pt>
    <dgm:pt modelId="{66C82514-0C5E-4A6F-B059-5B6300815F79}" type="pres">
      <dgm:prSet presAssocID="{C058110F-A6CC-4028-89DD-02DD895AFF4B}" presName="Name0" presStyleCnt="0">
        <dgm:presLayoutVars>
          <dgm:chMax val="7"/>
          <dgm:chPref val="7"/>
          <dgm:dir/>
        </dgm:presLayoutVars>
      </dgm:prSet>
      <dgm:spPr/>
    </dgm:pt>
    <dgm:pt modelId="{A7DA41E4-D3E9-4FF2-94D5-AE9BE249BD23}" type="pres">
      <dgm:prSet presAssocID="{C058110F-A6CC-4028-89DD-02DD895AFF4B}" presName="Name1" presStyleCnt="0"/>
      <dgm:spPr/>
    </dgm:pt>
    <dgm:pt modelId="{7CAA3CED-CD70-4C96-A7CB-1E7077054ACA}" type="pres">
      <dgm:prSet presAssocID="{F3C04FF8-02C9-4214-B862-3C0BBFFA549A}" presName="picture_1" presStyleCnt="0"/>
      <dgm:spPr/>
    </dgm:pt>
    <dgm:pt modelId="{A1BD7BE7-428A-42D7-8C3F-293B443104A5}" type="pres">
      <dgm:prSet presAssocID="{F3C04FF8-02C9-4214-B862-3C0BBFFA549A}" presName="pictureRepeatNode" presStyleLbl="alignImgPlace1" presStyleIdx="0" presStyleCnt="4" custLinFactNeighborX="789" custLinFactNeighborY="0"/>
      <dgm:spPr/>
    </dgm:pt>
    <dgm:pt modelId="{B5655782-8AA6-41AD-B66B-FE9D12D1DB6F}" type="pres">
      <dgm:prSet presAssocID="{BFEB507D-8997-4FEE-A5AD-0C30E8D634A6}" presName="text_1" presStyleLbl="node1" presStyleIdx="0" presStyleCnt="0" custLinFactNeighborX="1542" custLinFactNeighborY="-87321">
        <dgm:presLayoutVars>
          <dgm:bulletEnabled val="1"/>
        </dgm:presLayoutVars>
      </dgm:prSet>
      <dgm:spPr/>
    </dgm:pt>
    <dgm:pt modelId="{4F410BF0-FC63-4100-BC54-DD448DA4F103}" type="pres">
      <dgm:prSet presAssocID="{BF5B8CA1-8B6A-4939-88A8-408574DF313E}" presName="picture_2" presStyleCnt="0"/>
      <dgm:spPr/>
    </dgm:pt>
    <dgm:pt modelId="{AED9E95C-4C8C-4A37-AFC1-F1A57F8D16AC}" type="pres">
      <dgm:prSet presAssocID="{BF5B8CA1-8B6A-4939-88A8-408574DF313E}" presName="pictureRepeatNode" presStyleLbl="alignImgPlace1" presStyleIdx="1" presStyleCnt="4"/>
      <dgm:spPr/>
    </dgm:pt>
    <dgm:pt modelId="{DC486771-AEF5-4C8B-8466-3A12BA5FA335}" type="pres">
      <dgm:prSet presAssocID="{5FBDA605-0DC5-4DE1-A39B-8B9698B24E42}" presName="line_2" presStyleLbl="parChTrans1D1" presStyleIdx="0" presStyleCnt="3"/>
      <dgm:spPr/>
    </dgm:pt>
    <dgm:pt modelId="{C1E3669F-138F-4A18-B0FF-BE286D6E8CA9}" type="pres">
      <dgm:prSet presAssocID="{5FBDA605-0DC5-4DE1-A39B-8B9698B24E42}" presName="textparent_2" presStyleLbl="node1" presStyleIdx="0" presStyleCnt="0"/>
      <dgm:spPr/>
    </dgm:pt>
    <dgm:pt modelId="{5E2A2C0D-CE15-4EEB-8CEE-C456CA079EC3}" type="pres">
      <dgm:prSet presAssocID="{5FBDA605-0DC5-4DE1-A39B-8B9698B24E42}" presName="text_2" presStyleLbl="revTx" presStyleIdx="0" presStyleCnt="3">
        <dgm:presLayoutVars>
          <dgm:bulletEnabled val="1"/>
        </dgm:presLayoutVars>
      </dgm:prSet>
      <dgm:spPr/>
    </dgm:pt>
    <dgm:pt modelId="{81653357-9875-468F-9F6C-7C1DCE58916F}" type="pres">
      <dgm:prSet presAssocID="{7BF36ED6-E8C2-4789-AD34-CF95832EE7D2}" presName="picture_3" presStyleCnt="0"/>
      <dgm:spPr/>
    </dgm:pt>
    <dgm:pt modelId="{DC49CFD7-6D27-4861-9946-E3A255544904}" type="pres">
      <dgm:prSet presAssocID="{7BF36ED6-E8C2-4789-AD34-CF95832EE7D2}" presName="pictureRepeatNode" presStyleLbl="alignImgPlace1" presStyleIdx="2" presStyleCnt="4"/>
      <dgm:spPr/>
    </dgm:pt>
    <dgm:pt modelId="{A2ED6ED2-235F-41AE-93F2-06797F60B4F1}" type="pres">
      <dgm:prSet presAssocID="{484AFC12-5805-4123-B0A9-F82381778DFF}" presName="line_3" presStyleLbl="parChTrans1D1" presStyleIdx="1" presStyleCnt="3"/>
      <dgm:spPr/>
    </dgm:pt>
    <dgm:pt modelId="{88DD9A7E-C66A-40AC-B04D-BB96CE61F705}" type="pres">
      <dgm:prSet presAssocID="{484AFC12-5805-4123-B0A9-F82381778DFF}" presName="textparent_3" presStyleLbl="node1" presStyleIdx="0" presStyleCnt="0"/>
      <dgm:spPr/>
    </dgm:pt>
    <dgm:pt modelId="{F94FC0DC-B33D-474C-8600-20412CC5E197}" type="pres">
      <dgm:prSet presAssocID="{484AFC12-5805-4123-B0A9-F82381778DFF}" presName="text_3" presStyleLbl="revTx" presStyleIdx="1" presStyleCnt="3">
        <dgm:presLayoutVars>
          <dgm:bulletEnabled val="1"/>
        </dgm:presLayoutVars>
      </dgm:prSet>
      <dgm:spPr/>
    </dgm:pt>
    <dgm:pt modelId="{B7A3A4A6-3020-4B67-9EAE-852F30A4865D}" type="pres">
      <dgm:prSet presAssocID="{0AC446C3-CC48-48D5-BF34-561A035B2408}" presName="picture_4" presStyleCnt="0"/>
      <dgm:spPr/>
    </dgm:pt>
    <dgm:pt modelId="{B5AC2B4E-5C7C-4E1C-B904-C16B6DC1695B}" type="pres">
      <dgm:prSet presAssocID="{0AC446C3-CC48-48D5-BF34-561A035B2408}" presName="pictureRepeatNode" presStyleLbl="alignImgPlace1" presStyleIdx="3" presStyleCnt="4"/>
      <dgm:spPr/>
    </dgm:pt>
    <dgm:pt modelId="{908AD2F2-1FA4-401F-B1AE-D57CED2DF95A}" type="pres">
      <dgm:prSet presAssocID="{919E6BC1-2BB6-46CC-8C06-5C982223D06E}" presName="line_4" presStyleLbl="parChTrans1D1" presStyleIdx="2" presStyleCnt="3"/>
      <dgm:spPr/>
    </dgm:pt>
    <dgm:pt modelId="{53EC07B1-24CC-4D4C-98AA-3458B952E784}" type="pres">
      <dgm:prSet presAssocID="{919E6BC1-2BB6-46CC-8C06-5C982223D06E}" presName="textparent_4" presStyleLbl="node1" presStyleIdx="0" presStyleCnt="0"/>
      <dgm:spPr/>
    </dgm:pt>
    <dgm:pt modelId="{9A66DF6D-1FEE-4FB4-BA50-E1287443E281}" type="pres">
      <dgm:prSet presAssocID="{919E6BC1-2BB6-46CC-8C06-5C982223D06E}" presName="text_4" presStyleLbl="revTx" presStyleIdx="2" presStyleCnt="3">
        <dgm:presLayoutVars>
          <dgm:bulletEnabled val="1"/>
        </dgm:presLayoutVars>
      </dgm:prSet>
      <dgm:spPr/>
    </dgm:pt>
  </dgm:ptLst>
  <dgm:cxnLst>
    <dgm:cxn modelId="{B4E3D50A-5142-4A91-8833-4F276C8C724C}" type="presOf" srcId="{484AFC12-5805-4123-B0A9-F82381778DFF}" destId="{F94FC0DC-B33D-474C-8600-20412CC5E197}" srcOrd="0" destOrd="0" presId="urn:microsoft.com/office/officeart/2008/layout/CircularPictureCallout"/>
    <dgm:cxn modelId="{58A2F233-FC86-4DAD-8BE4-7DDE81C5EFB5}" type="presOf" srcId="{919E6BC1-2BB6-46CC-8C06-5C982223D06E}" destId="{9A66DF6D-1FEE-4FB4-BA50-E1287443E281}" srcOrd="0" destOrd="0" presId="urn:microsoft.com/office/officeart/2008/layout/CircularPictureCallout"/>
    <dgm:cxn modelId="{DA5B2444-7E8C-4467-AFDD-E320EC1308EA}" type="presOf" srcId="{BFEB507D-8997-4FEE-A5AD-0C30E8D634A6}" destId="{B5655782-8AA6-41AD-B66B-FE9D12D1DB6F}" srcOrd="0" destOrd="0" presId="urn:microsoft.com/office/officeart/2008/layout/CircularPictureCallout"/>
    <dgm:cxn modelId="{004B6266-2855-49FD-97D2-915CC33AEC83}" srcId="{C058110F-A6CC-4028-89DD-02DD895AFF4B}" destId="{919E6BC1-2BB6-46CC-8C06-5C982223D06E}" srcOrd="3" destOrd="0" parTransId="{B793ABED-E5F0-490F-B9DF-5FD3CE1897C7}" sibTransId="{0AC446C3-CC48-48D5-BF34-561A035B2408}"/>
    <dgm:cxn modelId="{D7580C58-1F82-4825-89A9-984030B1A55D}" type="presOf" srcId="{C058110F-A6CC-4028-89DD-02DD895AFF4B}" destId="{66C82514-0C5E-4A6F-B059-5B6300815F79}" srcOrd="0" destOrd="0" presId="urn:microsoft.com/office/officeart/2008/layout/CircularPictureCallout"/>
    <dgm:cxn modelId="{3F435788-2909-48F0-8278-1A489E89D010}" type="presOf" srcId="{F3C04FF8-02C9-4214-B862-3C0BBFFA549A}" destId="{A1BD7BE7-428A-42D7-8C3F-293B443104A5}" srcOrd="0" destOrd="0" presId="urn:microsoft.com/office/officeart/2008/layout/CircularPictureCallout"/>
    <dgm:cxn modelId="{245E9289-CEDC-46B7-A0BD-B279F3F85502}" srcId="{C058110F-A6CC-4028-89DD-02DD895AFF4B}" destId="{484AFC12-5805-4123-B0A9-F82381778DFF}" srcOrd="2" destOrd="0" parTransId="{6B7433B4-73D4-4A25-83FC-ACFBD92F7199}" sibTransId="{7BF36ED6-E8C2-4789-AD34-CF95832EE7D2}"/>
    <dgm:cxn modelId="{087AA494-FE27-42A3-9F97-58D49A6113C1}" srcId="{C058110F-A6CC-4028-89DD-02DD895AFF4B}" destId="{5FBDA605-0DC5-4DE1-A39B-8B9698B24E42}" srcOrd="1" destOrd="0" parTransId="{D5EE0081-955D-4B8C-AC31-1595C72DD793}" sibTransId="{BF5B8CA1-8B6A-4939-88A8-408574DF313E}"/>
    <dgm:cxn modelId="{0784BEA5-0DDB-4C2D-9C0D-00BC79CED11B}" type="presOf" srcId="{BF5B8CA1-8B6A-4939-88A8-408574DF313E}" destId="{AED9E95C-4C8C-4A37-AFC1-F1A57F8D16AC}" srcOrd="0" destOrd="0" presId="urn:microsoft.com/office/officeart/2008/layout/CircularPictureCallout"/>
    <dgm:cxn modelId="{74B033AC-246A-4939-9368-9013F7D569AF}" type="presOf" srcId="{5FBDA605-0DC5-4DE1-A39B-8B9698B24E42}" destId="{5E2A2C0D-CE15-4EEB-8CEE-C456CA079EC3}" srcOrd="0" destOrd="0" presId="urn:microsoft.com/office/officeart/2008/layout/CircularPictureCallout"/>
    <dgm:cxn modelId="{13F8CCB0-A0AC-44B7-9C1D-7A7FA4742BB8}" type="presOf" srcId="{7BF36ED6-E8C2-4789-AD34-CF95832EE7D2}" destId="{DC49CFD7-6D27-4861-9946-E3A255544904}" srcOrd="0" destOrd="0" presId="urn:microsoft.com/office/officeart/2008/layout/CircularPictureCallout"/>
    <dgm:cxn modelId="{3BDC3AEA-C5D6-4BBF-BAD4-4C86BEDEFB2D}" type="presOf" srcId="{0AC446C3-CC48-48D5-BF34-561A035B2408}" destId="{B5AC2B4E-5C7C-4E1C-B904-C16B6DC1695B}" srcOrd="0" destOrd="0" presId="urn:microsoft.com/office/officeart/2008/layout/CircularPictureCallout"/>
    <dgm:cxn modelId="{A46F1CEE-538F-46EA-8AE4-196EB73A62A7}" srcId="{C058110F-A6CC-4028-89DD-02DD895AFF4B}" destId="{BFEB507D-8997-4FEE-A5AD-0C30E8D634A6}" srcOrd="0" destOrd="0" parTransId="{8A02DE51-F7EC-42C9-A0BA-BE67F3BB4D47}" sibTransId="{F3C04FF8-02C9-4214-B862-3C0BBFFA549A}"/>
    <dgm:cxn modelId="{A425DA1B-F8A1-4814-A657-F3D9BC70920A}" type="presParOf" srcId="{66C82514-0C5E-4A6F-B059-5B6300815F79}" destId="{A7DA41E4-D3E9-4FF2-94D5-AE9BE249BD23}" srcOrd="0" destOrd="0" presId="urn:microsoft.com/office/officeart/2008/layout/CircularPictureCallout"/>
    <dgm:cxn modelId="{503D2F98-62E1-43CE-BC5D-60B5A6FE2512}" type="presParOf" srcId="{A7DA41E4-D3E9-4FF2-94D5-AE9BE249BD23}" destId="{7CAA3CED-CD70-4C96-A7CB-1E7077054ACA}" srcOrd="0" destOrd="0" presId="urn:microsoft.com/office/officeart/2008/layout/CircularPictureCallout"/>
    <dgm:cxn modelId="{89F33A12-459F-44B1-BB75-6C8C4CF3D3F5}" type="presParOf" srcId="{7CAA3CED-CD70-4C96-A7CB-1E7077054ACA}" destId="{A1BD7BE7-428A-42D7-8C3F-293B443104A5}" srcOrd="0" destOrd="0" presId="urn:microsoft.com/office/officeart/2008/layout/CircularPictureCallout"/>
    <dgm:cxn modelId="{E286AF53-5E88-4B1C-A050-B8A7DA3E28E5}" type="presParOf" srcId="{A7DA41E4-D3E9-4FF2-94D5-AE9BE249BD23}" destId="{B5655782-8AA6-41AD-B66B-FE9D12D1DB6F}" srcOrd="1" destOrd="0" presId="urn:microsoft.com/office/officeart/2008/layout/CircularPictureCallout"/>
    <dgm:cxn modelId="{0FA53C9E-ACB0-4A6E-B1B2-63EDFF10A08B}" type="presParOf" srcId="{A7DA41E4-D3E9-4FF2-94D5-AE9BE249BD23}" destId="{4F410BF0-FC63-4100-BC54-DD448DA4F103}" srcOrd="2" destOrd="0" presId="urn:microsoft.com/office/officeart/2008/layout/CircularPictureCallout"/>
    <dgm:cxn modelId="{3EDD42F5-CBC0-49A1-A5CE-7896AE4F3739}" type="presParOf" srcId="{4F410BF0-FC63-4100-BC54-DD448DA4F103}" destId="{AED9E95C-4C8C-4A37-AFC1-F1A57F8D16AC}" srcOrd="0" destOrd="0" presId="urn:microsoft.com/office/officeart/2008/layout/CircularPictureCallout"/>
    <dgm:cxn modelId="{3B811020-D723-4929-93A6-FE61516B6C12}" type="presParOf" srcId="{A7DA41E4-D3E9-4FF2-94D5-AE9BE249BD23}" destId="{DC486771-AEF5-4C8B-8466-3A12BA5FA335}" srcOrd="3" destOrd="0" presId="urn:microsoft.com/office/officeart/2008/layout/CircularPictureCallout"/>
    <dgm:cxn modelId="{15FC332B-D66A-4DB6-8D6F-28E5F48320F6}" type="presParOf" srcId="{A7DA41E4-D3E9-4FF2-94D5-AE9BE249BD23}" destId="{C1E3669F-138F-4A18-B0FF-BE286D6E8CA9}" srcOrd="4" destOrd="0" presId="urn:microsoft.com/office/officeart/2008/layout/CircularPictureCallout"/>
    <dgm:cxn modelId="{5749570A-8414-419D-9561-C84ABACE0518}" type="presParOf" srcId="{C1E3669F-138F-4A18-B0FF-BE286D6E8CA9}" destId="{5E2A2C0D-CE15-4EEB-8CEE-C456CA079EC3}" srcOrd="0" destOrd="0" presId="urn:microsoft.com/office/officeart/2008/layout/CircularPictureCallout"/>
    <dgm:cxn modelId="{AF692BC6-12E5-4F8F-98CB-76201551CBA3}" type="presParOf" srcId="{A7DA41E4-D3E9-4FF2-94D5-AE9BE249BD23}" destId="{81653357-9875-468F-9F6C-7C1DCE58916F}" srcOrd="5" destOrd="0" presId="urn:microsoft.com/office/officeart/2008/layout/CircularPictureCallout"/>
    <dgm:cxn modelId="{A8AC1FAB-D2FA-43A5-8E90-4A67633577B1}" type="presParOf" srcId="{81653357-9875-468F-9F6C-7C1DCE58916F}" destId="{DC49CFD7-6D27-4861-9946-E3A255544904}" srcOrd="0" destOrd="0" presId="urn:microsoft.com/office/officeart/2008/layout/CircularPictureCallout"/>
    <dgm:cxn modelId="{0739F3A3-E3B7-4259-BB79-D7B214AF9B29}" type="presParOf" srcId="{A7DA41E4-D3E9-4FF2-94D5-AE9BE249BD23}" destId="{A2ED6ED2-235F-41AE-93F2-06797F60B4F1}" srcOrd="6" destOrd="0" presId="urn:microsoft.com/office/officeart/2008/layout/CircularPictureCallout"/>
    <dgm:cxn modelId="{29E4EC20-C9AB-4E70-9987-6AFE47C30536}" type="presParOf" srcId="{A7DA41E4-D3E9-4FF2-94D5-AE9BE249BD23}" destId="{88DD9A7E-C66A-40AC-B04D-BB96CE61F705}" srcOrd="7" destOrd="0" presId="urn:microsoft.com/office/officeart/2008/layout/CircularPictureCallout"/>
    <dgm:cxn modelId="{BF372BD0-5797-4489-BD88-F743E60F4D0A}" type="presParOf" srcId="{88DD9A7E-C66A-40AC-B04D-BB96CE61F705}" destId="{F94FC0DC-B33D-474C-8600-20412CC5E197}" srcOrd="0" destOrd="0" presId="urn:microsoft.com/office/officeart/2008/layout/CircularPictureCallout"/>
    <dgm:cxn modelId="{B25B82A3-85C4-41D6-B572-E22EA1A2010B}" type="presParOf" srcId="{A7DA41E4-D3E9-4FF2-94D5-AE9BE249BD23}" destId="{B7A3A4A6-3020-4B67-9EAE-852F30A4865D}" srcOrd="8" destOrd="0" presId="urn:microsoft.com/office/officeart/2008/layout/CircularPictureCallout"/>
    <dgm:cxn modelId="{A97BEB63-D139-45F2-A4AA-E4149D9FD820}" type="presParOf" srcId="{B7A3A4A6-3020-4B67-9EAE-852F30A4865D}" destId="{B5AC2B4E-5C7C-4E1C-B904-C16B6DC1695B}" srcOrd="0" destOrd="0" presId="urn:microsoft.com/office/officeart/2008/layout/CircularPictureCallout"/>
    <dgm:cxn modelId="{5CED1016-535A-4A3A-BE29-3079E1A92806}" type="presParOf" srcId="{A7DA41E4-D3E9-4FF2-94D5-AE9BE249BD23}" destId="{908AD2F2-1FA4-401F-B1AE-D57CED2DF95A}" srcOrd="9" destOrd="0" presId="urn:microsoft.com/office/officeart/2008/layout/CircularPictureCallout"/>
    <dgm:cxn modelId="{FDE593A3-E7F2-4680-8FEF-AA270881C0C3}" type="presParOf" srcId="{A7DA41E4-D3E9-4FF2-94D5-AE9BE249BD23}" destId="{53EC07B1-24CC-4D4C-98AA-3458B952E784}" srcOrd="10" destOrd="0" presId="urn:microsoft.com/office/officeart/2008/layout/CircularPictureCallout"/>
    <dgm:cxn modelId="{2C721917-E121-4C7E-A452-A5BC3DD8B477}" type="presParOf" srcId="{53EC07B1-24CC-4D4C-98AA-3458B952E784}" destId="{9A66DF6D-1FEE-4FB4-BA50-E1287443E281}"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0B369-F876-4B76-A0E4-94852D877C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BC08F70-664F-4A5C-B510-1BF3CCD8307F}">
      <dgm:prSet/>
      <dgm:spPr/>
      <dgm:t>
        <a:bodyPr/>
        <a:lstStyle/>
        <a:p>
          <a:r>
            <a:rPr lang="pl-PL"/>
            <a:t>A set of stages, jobs and steps, which build, test and/or deploy your application.</a:t>
          </a:r>
          <a:endParaRPr lang="en-US"/>
        </a:p>
      </dgm:t>
    </dgm:pt>
    <dgm:pt modelId="{00583087-B783-4384-98B4-3603D193F862}" type="parTrans" cxnId="{C53C974B-5838-48CE-BF5B-16AA667E0F12}">
      <dgm:prSet/>
      <dgm:spPr/>
      <dgm:t>
        <a:bodyPr/>
        <a:lstStyle/>
        <a:p>
          <a:endParaRPr lang="en-US"/>
        </a:p>
      </dgm:t>
    </dgm:pt>
    <dgm:pt modelId="{0A31B1DD-2AF7-4616-8B98-A5259FF61661}" type="sibTrans" cxnId="{C53C974B-5838-48CE-BF5B-16AA667E0F12}">
      <dgm:prSet/>
      <dgm:spPr/>
      <dgm:t>
        <a:bodyPr/>
        <a:lstStyle/>
        <a:p>
          <a:endParaRPr lang="en-US"/>
        </a:p>
      </dgm:t>
    </dgm:pt>
    <dgm:pt modelId="{5764C6FC-158C-4727-8BE7-7A4849B2158B}">
      <dgm:prSet/>
      <dgm:spPr/>
      <dgm:t>
        <a:bodyPr/>
        <a:lstStyle/>
        <a:p>
          <a:r>
            <a:rPr lang="pl-PL"/>
            <a:t>Can cover a single service or the whole platform.</a:t>
          </a:r>
          <a:endParaRPr lang="en-US"/>
        </a:p>
      </dgm:t>
    </dgm:pt>
    <dgm:pt modelId="{8E934E67-B550-4CB2-8A83-E589ACFFEFA3}" type="parTrans" cxnId="{A1F5FA81-7292-48E5-A4E9-80A1F9A8AFC6}">
      <dgm:prSet/>
      <dgm:spPr/>
      <dgm:t>
        <a:bodyPr/>
        <a:lstStyle/>
        <a:p>
          <a:endParaRPr lang="en-US"/>
        </a:p>
      </dgm:t>
    </dgm:pt>
    <dgm:pt modelId="{7B2C0463-AD87-42F9-9AA0-60D0F9940984}" type="sibTrans" cxnId="{A1F5FA81-7292-48E5-A4E9-80A1F9A8AFC6}">
      <dgm:prSet/>
      <dgm:spPr/>
      <dgm:t>
        <a:bodyPr/>
        <a:lstStyle/>
        <a:p>
          <a:endParaRPr lang="en-US"/>
        </a:p>
      </dgm:t>
    </dgm:pt>
    <dgm:pt modelId="{71B0E138-13C7-48E9-B897-50A28EDBF7E5}" type="pres">
      <dgm:prSet presAssocID="{A5B0B369-F876-4B76-A0E4-94852D877CED}" presName="root" presStyleCnt="0">
        <dgm:presLayoutVars>
          <dgm:dir/>
          <dgm:resizeHandles val="exact"/>
        </dgm:presLayoutVars>
      </dgm:prSet>
      <dgm:spPr/>
    </dgm:pt>
    <dgm:pt modelId="{0ED389A6-2A2C-46A0-B965-9D04CE5A90A4}" type="pres">
      <dgm:prSet presAssocID="{3BC08F70-664F-4A5C-B510-1BF3CCD8307F}" presName="compNode" presStyleCnt="0"/>
      <dgm:spPr/>
    </dgm:pt>
    <dgm:pt modelId="{B591EFBD-1CF8-4F92-A98C-8E6D23F44167}" type="pres">
      <dgm:prSet presAssocID="{3BC08F70-664F-4A5C-B510-1BF3CCD8307F}" presName="bgRect" presStyleLbl="bgShp" presStyleIdx="0" presStyleCnt="2"/>
      <dgm:spPr/>
    </dgm:pt>
    <dgm:pt modelId="{4748B69A-39C9-49F9-B35A-0EC6B9FF7A38}" type="pres">
      <dgm:prSet presAssocID="{3BC08F70-664F-4A5C-B510-1BF3CCD830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3933C822-1CE4-4697-B070-FD9C313CEE1A}" type="pres">
      <dgm:prSet presAssocID="{3BC08F70-664F-4A5C-B510-1BF3CCD8307F}" presName="spaceRect" presStyleCnt="0"/>
      <dgm:spPr/>
    </dgm:pt>
    <dgm:pt modelId="{EA1DB13B-0D11-4F97-A365-2ED3D5F80695}" type="pres">
      <dgm:prSet presAssocID="{3BC08F70-664F-4A5C-B510-1BF3CCD8307F}" presName="parTx" presStyleLbl="revTx" presStyleIdx="0" presStyleCnt="2">
        <dgm:presLayoutVars>
          <dgm:chMax val="0"/>
          <dgm:chPref val="0"/>
        </dgm:presLayoutVars>
      </dgm:prSet>
      <dgm:spPr/>
    </dgm:pt>
    <dgm:pt modelId="{D4D3A367-C199-485D-81E0-A1FB33370224}" type="pres">
      <dgm:prSet presAssocID="{0A31B1DD-2AF7-4616-8B98-A5259FF61661}" presName="sibTrans" presStyleCnt="0"/>
      <dgm:spPr/>
    </dgm:pt>
    <dgm:pt modelId="{63510492-D9FD-4543-834B-9E49C3C29549}" type="pres">
      <dgm:prSet presAssocID="{5764C6FC-158C-4727-8BE7-7A4849B2158B}" presName="compNode" presStyleCnt="0"/>
      <dgm:spPr/>
    </dgm:pt>
    <dgm:pt modelId="{30929A00-FA6A-474A-ACEF-193A1627F2B4}" type="pres">
      <dgm:prSet presAssocID="{5764C6FC-158C-4727-8BE7-7A4849B2158B}" presName="bgRect" presStyleLbl="bgShp" presStyleIdx="1" presStyleCnt="2"/>
      <dgm:spPr/>
    </dgm:pt>
    <dgm:pt modelId="{FD7056B2-48D0-4226-AAF9-D2B9FC3E0177}" type="pres">
      <dgm:prSet presAssocID="{5764C6FC-158C-4727-8BE7-7A4849B2158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commerce"/>
        </a:ext>
      </dgm:extLst>
    </dgm:pt>
    <dgm:pt modelId="{EB09227C-D564-4874-9183-617F47F2857E}" type="pres">
      <dgm:prSet presAssocID="{5764C6FC-158C-4727-8BE7-7A4849B2158B}" presName="spaceRect" presStyleCnt="0"/>
      <dgm:spPr/>
    </dgm:pt>
    <dgm:pt modelId="{9FB73627-B649-48EE-8664-D99150FF8E9B}" type="pres">
      <dgm:prSet presAssocID="{5764C6FC-158C-4727-8BE7-7A4849B2158B}" presName="parTx" presStyleLbl="revTx" presStyleIdx="1" presStyleCnt="2">
        <dgm:presLayoutVars>
          <dgm:chMax val="0"/>
          <dgm:chPref val="0"/>
        </dgm:presLayoutVars>
      </dgm:prSet>
      <dgm:spPr/>
    </dgm:pt>
  </dgm:ptLst>
  <dgm:cxnLst>
    <dgm:cxn modelId="{39057836-6CE4-4FC0-88A7-353BF8E975FE}" type="presOf" srcId="{3BC08F70-664F-4A5C-B510-1BF3CCD8307F}" destId="{EA1DB13B-0D11-4F97-A365-2ED3D5F80695}" srcOrd="0" destOrd="0" presId="urn:microsoft.com/office/officeart/2018/2/layout/IconVerticalSolidList"/>
    <dgm:cxn modelId="{C53C974B-5838-48CE-BF5B-16AA667E0F12}" srcId="{A5B0B369-F876-4B76-A0E4-94852D877CED}" destId="{3BC08F70-664F-4A5C-B510-1BF3CCD8307F}" srcOrd="0" destOrd="0" parTransId="{00583087-B783-4384-98B4-3603D193F862}" sibTransId="{0A31B1DD-2AF7-4616-8B98-A5259FF61661}"/>
    <dgm:cxn modelId="{A1F5FA81-7292-48E5-A4E9-80A1F9A8AFC6}" srcId="{A5B0B369-F876-4B76-A0E4-94852D877CED}" destId="{5764C6FC-158C-4727-8BE7-7A4849B2158B}" srcOrd="1" destOrd="0" parTransId="{8E934E67-B550-4CB2-8A83-E589ACFFEFA3}" sibTransId="{7B2C0463-AD87-42F9-9AA0-60D0F9940984}"/>
    <dgm:cxn modelId="{4CBC9F86-F28F-49A1-8CDC-A285E86D4D43}" type="presOf" srcId="{A5B0B369-F876-4B76-A0E4-94852D877CED}" destId="{71B0E138-13C7-48E9-B897-50A28EDBF7E5}" srcOrd="0" destOrd="0" presId="urn:microsoft.com/office/officeart/2018/2/layout/IconVerticalSolidList"/>
    <dgm:cxn modelId="{4F832BF6-DA45-45FB-AEAE-3D37D33ED318}" type="presOf" srcId="{5764C6FC-158C-4727-8BE7-7A4849B2158B}" destId="{9FB73627-B649-48EE-8664-D99150FF8E9B}" srcOrd="0" destOrd="0" presId="urn:microsoft.com/office/officeart/2018/2/layout/IconVerticalSolidList"/>
    <dgm:cxn modelId="{87D2BD61-7DBC-4801-BEE4-0BB0A728856F}" type="presParOf" srcId="{71B0E138-13C7-48E9-B897-50A28EDBF7E5}" destId="{0ED389A6-2A2C-46A0-B965-9D04CE5A90A4}" srcOrd="0" destOrd="0" presId="urn:microsoft.com/office/officeart/2018/2/layout/IconVerticalSolidList"/>
    <dgm:cxn modelId="{302DC14A-663D-4F40-B159-8C2F7727874F}" type="presParOf" srcId="{0ED389A6-2A2C-46A0-B965-9D04CE5A90A4}" destId="{B591EFBD-1CF8-4F92-A98C-8E6D23F44167}" srcOrd="0" destOrd="0" presId="urn:microsoft.com/office/officeart/2018/2/layout/IconVerticalSolidList"/>
    <dgm:cxn modelId="{4C362B42-BC67-435C-AD0D-FA2EA9886DEC}" type="presParOf" srcId="{0ED389A6-2A2C-46A0-B965-9D04CE5A90A4}" destId="{4748B69A-39C9-49F9-B35A-0EC6B9FF7A38}" srcOrd="1" destOrd="0" presId="urn:microsoft.com/office/officeart/2018/2/layout/IconVerticalSolidList"/>
    <dgm:cxn modelId="{13CD13E7-613B-4601-954F-113F148D6660}" type="presParOf" srcId="{0ED389A6-2A2C-46A0-B965-9D04CE5A90A4}" destId="{3933C822-1CE4-4697-B070-FD9C313CEE1A}" srcOrd="2" destOrd="0" presId="urn:microsoft.com/office/officeart/2018/2/layout/IconVerticalSolidList"/>
    <dgm:cxn modelId="{716562AB-9B92-4C38-8FE3-32314237093F}" type="presParOf" srcId="{0ED389A6-2A2C-46A0-B965-9D04CE5A90A4}" destId="{EA1DB13B-0D11-4F97-A365-2ED3D5F80695}" srcOrd="3" destOrd="0" presId="urn:microsoft.com/office/officeart/2018/2/layout/IconVerticalSolidList"/>
    <dgm:cxn modelId="{5A32865B-2DDE-4CD7-901A-15728E9F7C45}" type="presParOf" srcId="{71B0E138-13C7-48E9-B897-50A28EDBF7E5}" destId="{D4D3A367-C199-485D-81E0-A1FB33370224}" srcOrd="1" destOrd="0" presId="urn:microsoft.com/office/officeart/2018/2/layout/IconVerticalSolidList"/>
    <dgm:cxn modelId="{982897B2-F586-42B8-958A-5C6124684EB2}" type="presParOf" srcId="{71B0E138-13C7-48E9-B897-50A28EDBF7E5}" destId="{63510492-D9FD-4543-834B-9E49C3C29549}" srcOrd="2" destOrd="0" presId="urn:microsoft.com/office/officeart/2018/2/layout/IconVerticalSolidList"/>
    <dgm:cxn modelId="{2B9D39AD-9EA7-49A2-8803-03F65BBCB1B3}" type="presParOf" srcId="{63510492-D9FD-4543-834B-9E49C3C29549}" destId="{30929A00-FA6A-474A-ACEF-193A1627F2B4}" srcOrd="0" destOrd="0" presId="urn:microsoft.com/office/officeart/2018/2/layout/IconVerticalSolidList"/>
    <dgm:cxn modelId="{805A68AA-9F28-4B76-880B-441E963BD474}" type="presParOf" srcId="{63510492-D9FD-4543-834B-9E49C3C29549}" destId="{FD7056B2-48D0-4226-AAF9-D2B9FC3E0177}" srcOrd="1" destOrd="0" presId="urn:microsoft.com/office/officeart/2018/2/layout/IconVerticalSolidList"/>
    <dgm:cxn modelId="{FD8EE770-A31D-4594-B63C-76DF25A4591F}" type="presParOf" srcId="{63510492-D9FD-4543-834B-9E49C3C29549}" destId="{EB09227C-D564-4874-9183-617F47F2857E}" srcOrd="2" destOrd="0" presId="urn:microsoft.com/office/officeart/2018/2/layout/IconVerticalSolidList"/>
    <dgm:cxn modelId="{832B02BA-957A-4971-8D36-A6E710EB4CE2}" type="presParOf" srcId="{63510492-D9FD-4543-834B-9E49C3C29549}" destId="{9FB73627-B649-48EE-8664-D99150FF8E9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A1B6-2730-4C33-8C0E-DA205C93AF5D}">
      <dsp:nvSpPr>
        <dsp:cNvPr id="0" name=""/>
        <dsp:cNvSpPr/>
      </dsp:nvSpPr>
      <dsp:spPr>
        <a:xfrm>
          <a:off x="0" y="4094"/>
          <a:ext cx="6292850" cy="8721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273BA-4AF4-478C-8672-951996EA65B7}">
      <dsp:nvSpPr>
        <dsp:cNvPr id="0" name=""/>
        <dsp:cNvSpPr/>
      </dsp:nvSpPr>
      <dsp:spPr>
        <a:xfrm>
          <a:off x="263836" y="200336"/>
          <a:ext cx="479702" cy="4797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46214B-63FD-42C9-A479-0AA975BF4452}">
      <dsp:nvSpPr>
        <dsp:cNvPr id="0" name=""/>
        <dsp:cNvSpPr/>
      </dsp:nvSpPr>
      <dsp:spPr>
        <a:xfrm>
          <a:off x="1007374" y="4094"/>
          <a:ext cx="5285475" cy="87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06" tIns="92306" rIns="92306" bIns="92306" numCol="1" spcCol="1270" anchor="ctr" anchorCtr="0">
          <a:noAutofit/>
        </a:bodyPr>
        <a:lstStyle/>
        <a:p>
          <a:pPr marL="0" lvl="0" indent="0" algn="l" defTabSz="844550">
            <a:lnSpc>
              <a:spcPct val="90000"/>
            </a:lnSpc>
            <a:spcBef>
              <a:spcPct val="0"/>
            </a:spcBef>
            <a:spcAft>
              <a:spcPct val="35000"/>
            </a:spcAft>
            <a:buNone/>
          </a:pPr>
          <a:r>
            <a:rPr lang="pl-PL" sz="1900" kern="1200"/>
            <a:t>Senior Software Developer @ Demant</a:t>
          </a:r>
          <a:endParaRPr lang="en-US" sz="1900" kern="1200"/>
        </a:p>
      </dsp:txBody>
      <dsp:txXfrm>
        <a:off x="1007374" y="4094"/>
        <a:ext cx="5285475" cy="872185"/>
      </dsp:txXfrm>
    </dsp:sp>
    <dsp:sp modelId="{415623A9-A192-4673-9B6A-E2F703E0FCAE}">
      <dsp:nvSpPr>
        <dsp:cNvPr id="0" name=""/>
        <dsp:cNvSpPr/>
      </dsp:nvSpPr>
      <dsp:spPr>
        <a:xfrm>
          <a:off x="0" y="1094326"/>
          <a:ext cx="6292850" cy="8721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FDDF5-71FB-4CBD-A248-1B926500C71E}">
      <dsp:nvSpPr>
        <dsp:cNvPr id="0" name=""/>
        <dsp:cNvSpPr/>
      </dsp:nvSpPr>
      <dsp:spPr>
        <a:xfrm>
          <a:off x="263836" y="1290568"/>
          <a:ext cx="479702" cy="4797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D0E24-0B3E-4990-8CC0-CEF5419706AC}">
      <dsp:nvSpPr>
        <dsp:cNvPr id="0" name=""/>
        <dsp:cNvSpPr/>
      </dsp:nvSpPr>
      <dsp:spPr>
        <a:xfrm>
          <a:off x="1007374" y="1094326"/>
          <a:ext cx="5285475" cy="87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06" tIns="92306" rIns="92306" bIns="92306" numCol="1" spcCol="1270" anchor="ctr" anchorCtr="0">
          <a:noAutofit/>
        </a:bodyPr>
        <a:lstStyle/>
        <a:p>
          <a:pPr marL="0" lvl="0" indent="0" algn="l" defTabSz="844550">
            <a:lnSpc>
              <a:spcPct val="90000"/>
            </a:lnSpc>
            <a:spcBef>
              <a:spcPct val="0"/>
            </a:spcBef>
            <a:spcAft>
              <a:spcPct val="35000"/>
            </a:spcAft>
            <a:buNone/>
          </a:pPr>
          <a:r>
            <a:rPr lang="pl-PL" sz="1900" kern="1200"/>
            <a:t>Located Warsaw, Poland</a:t>
          </a:r>
          <a:endParaRPr lang="en-US" sz="1900" kern="1200"/>
        </a:p>
      </dsp:txBody>
      <dsp:txXfrm>
        <a:off x="1007374" y="1094326"/>
        <a:ext cx="5285475" cy="872185"/>
      </dsp:txXfrm>
    </dsp:sp>
    <dsp:sp modelId="{AE805C26-1422-4000-B3C4-BF7E69F390B2}">
      <dsp:nvSpPr>
        <dsp:cNvPr id="0" name=""/>
        <dsp:cNvSpPr/>
      </dsp:nvSpPr>
      <dsp:spPr>
        <a:xfrm>
          <a:off x="0" y="2184558"/>
          <a:ext cx="6292850" cy="8721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C96EA-D1FF-47EC-B6B3-EF9ACF671EBC}">
      <dsp:nvSpPr>
        <dsp:cNvPr id="0" name=""/>
        <dsp:cNvSpPr/>
      </dsp:nvSpPr>
      <dsp:spPr>
        <a:xfrm>
          <a:off x="263836" y="2380800"/>
          <a:ext cx="479702" cy="4797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0AE79A-8578-4E48-AB8B-4AA425EAA2A4}">
      <dsp:nvSpPr>
        <dsp:cNvPr id="0" name=""/>
        <dsp:cNvSpPr/>
      </dsp:nvSpPr>
      <dsp:spPr>
        <a:xfrm>
          <a:off x="1007374" y="2184558"/>
          <a:ext cx="5285475" cy="87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06" tIns="92306" rIns="92306" bIns="92306" numCol="1" spcCol="1270" anchor="ctr" anchorCtr="0">
          <a:noAutofit/>
        </a:bodyPr>
        <a:lstStyle/>
        <a:p>
          <a:pPr marL="0" lvl="0" indent="0" algn="l" defTabSz="844550">
            <a:lnSpc>
              <a:spcPct val="90000"/>
            </a:lnSpc>
            <a:spcBef>
              <a:spcPct val="0"/>
            </a:spcBef>
            <a:spcAft>
              <a:spcPct val="35000"/>
            </a:spcAft>
            <a:buNone/>
          </a:pPr>
          <a:r>
            <a:rPr lang="pl-PL" sz="1900" kern="1200"/>
            <a:t>Trainer &amp; Consultant</a:t>
          </a:r>
          <a:endParaRPr lang="en-US" sz="1900" kern="1200"/>
        </a:p>
      </dsp:txBody>
      <dsp:txXfrm>
        <a:off x="1007374" y="2184558"/>
        <a:ext cx="5285475" cy="872185"/>
      </dsp:txXfrm>
    </dsp:sp>
    <dsp:sp modelId="{EF1467E0-443C-4D9B-B684-40143C01B26E}">
      <dsp:nvSpPr>
        <dsp:cNvPr id="0" name=""/>
        <dsp:cNvSpPr/>
      </dsp:nvSpPr>
      <dsp:spPr>
        <a:xfrm>
          <a:off x="0" y="3274790"/>
          <a:ext cx="6292850" cy="8721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7473F-B240-4D45-B33B-311B8C9CAACE}">
      <dsp:nvSpPr>
        <dsp:cNvPr id="0" name=""/>
        <dsp:cNvSpPr/>
      </dsp:nvSpPr>
      <dsp:spPr>
        <a:xfrm>
          <a:off x="263836" y="3471032"/>
          <a:ext cx="479702" cy="4797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CA1E25-3623-4B14-974C-70422492BE82}">
      <dsp:nvSpPr>
        <dsp:cNvPr id="0" name=""/>
        <dsp:cNvSpPr/>
      </dsp:nvSpPr>
      <dsp:spPr>
        <a:xfrm>
          <a:off x="1007374" y="3274790"/>
          <a:ext cx="5285475" cy="87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06" tIns="92306" rIns="92306" bIns="92306" numCol="1" spcCol="1270" anchor="ctr" anchorCtr="0">
          <a:noAutofit/>
        </a:bodyPr>
        <a:lstStyle/>
        <a:p>
          <a:pPr marL="0" lvl="0" indent="0" algn="l" defTabSz="844550">
            <a:lnSpc>
              <a:spcPct val="90000"/>
            </a:lnSpc>
            <a:spcBef>
              <a:spcPct val="0"/>
            </a:spcBef>
            <a:spcAft>
              <a:spcPct val="35000"/>
            </a:spcAft>
            <a:buNone/>
          </a:pPr>
          <a:r>
            <a:rPr lang="pl-PL" sz="1900" kern="1200"/>
            <a:t>Books author</a:t>
          </a:r>
          <a:endParaRPr lang="en-US" sz="1900" kern="1200"/>
        </a:p>
      </dsp:txBody>
      <dsp:txXfrm>
        <a:off x="1007374" y="3274790"/>
        <a:ext cx="5285475" cy="872185"/>
      </dsp:txXfrm>
    </dsp:sp>
    <dsp:sp modelId="{8B5FA90B-9366-4CDE-82B6-F205E0914D14}">
      <dsp:nvSpPr>
        <dsp:cNvPr id="0" name=""/>
        <dsp:cNvSpPr/>
      </dsp:nvSpPr>
      <dsp:spPr>
        <a:xfrm>
          <a:off x="0" y="4365022"/>
          <a:ext cx="6292850" cy="8721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B51E2-6FDB-48B0-A021-0B7BD0F84A6A}">
      <dsp:nvSpPr>
        <dsp:cNvPr id="0" name=""/>
        <dsp:cNvSpPr/>
      </dsp:nvSpPr>
      <dsp:spPr>
        <a:xfrm>
          <a:off x="263836" y="4561264"/>
          <a:ext cx="479702" cy="4797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04E62A-0618-4105-87A3-4F9A4BEB5AE9}">
      <dsp:nvSpPr>
        <dsp:cNvPr id="0" name=""/>
        <dsp:cNvSpPr/>
      </dsp:nvSpPr>
      <dsp:spPr>
        <a:xfrm>
          <a:off x="1007374" y="4365022"/>
          <a:ext cx="5285475" cy="87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06" tIns="92306" rIns="92306" bIns="92306" numCol="1" spcCol="1270" anchor="ctr" anchorCtr="0">
          <a:noAutofit/>
        </a:bodyPr>
        <a:lstStyle/>
        <a:p>
          <a:pPr marL="0" lvl="0" indent="0" algn="l" defTabSz="844550">
            <a:lnSpc>
              <a:spcPct val="90000"/>
            </a:lnSpc>
            <a:spcBef>
              <a:spcPct val="0"/>
            </a:spcBef>
            <a:spcAft>
              <a:spcPct val="35000"/>
            </a:spcAft>
            <a:buNone/>
          </a:pPr>
          <a:r>
            <a:rPr lang="pl-PL" sz="1900" kern="1200"/>
            <a:t>Microsoft Azure MVP</a:t>
          </a:r>
          <a:endParaRPr lang="en-US" sz="1900" kern="1200"/>
        </a:p>
      </dsp:txBody>
      <dsp:txXfrm>
        <a:off x="1007374" y="4365022"/>
        <a:ext cx="5285475" cy="872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1EE7F-F2D7-4933-B84D-6DCC64936A0D}">
      <dsp:nvSpPr>
        <dsp:cNvPr id="0" name=""/>
        <dsp:cNvSpPr/>
      </dsp:nvSpPr>
      <dsp:spPr>
        <a:xfrm>
          <a:off x="0" y="2272"/>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6081CB-702C-4C63-B3FD-CED31375E270}">
      <dsp:nvSpPr>
        <dsp:cNvPr id="0" name=""/>
        <dsp:cNvSpPr/>
      </dsp:nvSpPr>
      <dsp:spPr>
        <a:xfrm>
          <a:off x="0" y="2272"/>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CI/CD</a:t>
          </a:r>
          <a:endParaRPr lang="en-US" sz="3500" kern="1200"/>
        </a:p>
      </dsp:txBody>
      <dsp:txXfrm>
        <a:off x="0" y="2272"/>
        <a:ext cx="7578350" cy="775043"/>
      </dsp:txXfrm>
    </dsp:sp>
    <dsp:sp modelId="{8863539A-42E1-4008-B226-38547AB083FF}">
      <dsp:nvSpPr>
        <dsp:cNvPr id="0" name=""/>
        <dsp:cNvSpPr/>
      </dsp:nvSpPr>
      <dsp:spPr>
        <a:xfrm>
          <a:off x="0" y="777316"/>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2963B5-8D0D-4D29-9B30-D1FCA1DF365D}">
      <dsp:nvSpPr>
        <dsp:cNvPr id="0" name=""/>
        <dsp:cNvSpPr/>
      </dsp:nvSpPr>
      <dsp:spPr>
        <a:xfrm>
          <a:off x="0" y="777316"/>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Agile</a:t>
          </a:r>
          <a:endParaRPr lang="en-US" sz="3500" kern="1200"/>
        </a:p>
      </dsp:txBody>
      <dsp:txXfrm>
        <a:off x="0" y="777316"/>
        <a:ext cx="7578350" cy="775043"/>
      </dsp:txXfrm>
    </dsp:sp>
    <dsp:sp modelId="{4811439D-93BE-470B-847E-E3D233F89B8C}">
      <dsp:nvSpPr>
        <dsp:cNvPr id="0" name=""/>
        <dsp:cNvSpPr/>
      </dsp:nvSpPr>
      <dsp:spPr>
        <a:xfrm>
          <a:off x="0" y="1552360"/>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910E4-8069-4BF7-AFE0-2E873799A5E0}">
      <dsp:nvSpPr>
        <dsp:cNvPr id="0" name=""/>
        <dsp:cNvSpPr/>
      </dsp:nvSpPr>
      <dsp:spPr>
        <a:xfrm>
          <a:off x="0" y="1552360"/>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Version control</a:t>
          </a:r>
          <a:endParaRPr lang="en-US" sz="3500" kern="1200"/>
        </a:p>
      </dsp:txBody>
      <dsp:txXfrm>
        <a:off x="0" y="1552360"/>
        <a:ext cx="7578350" cy="775043"/>
      </dsp:txXfrm>
    </dsp:sp>
    <dsp:sp modelId="{AE7D811A-EDD0-4C20-A516-DF770FA48414}">
      <dsp:nvSpPr>
        <dsp:cNvPr id="0" name=""/>
        <dsp:cNvSpPr/>
      </dsp:nvSpPr>
      <dsp:spPr>
        <a:xfrm>
          <a:off x="0" y="2327404"/>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82EF4-3AD2-4815-B29A-37DF545782A7}">
      <dsp:nvSpPr>
        <dsp:cNvPr id="0" name=""/>
        <dsp:cNvSpPr/>
      </dsp:nvSpPr>
      <dsp:spPr>
        <a:xfrm>
          <a:off x="0" y="2327404"/>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Infrastructure as code</a:t>
          </a:r>
          <a:endParaRPr lang="en-US" sz="3500" kern="1200"/>
        </a:p>
      </dsp:txBody>
      <dsp:txXfrm>
        <a:off x="0" y="2327404"/>
        <a:ext cx="7578350" cy="775043"/>
      </dsp:txXfrm>
    </dsp:sp>
    <dsp:sp modelId="{2FFA1764-808F-4234-BE11-BA86929F9D77}">
      <dsp:nvSpPr>
        <dsp:cNvPr id="0" name=""/>
        <dsp:cNvSpPr/>
      </dsp:nvSpPr>
      <dsp:spPr>
        <a:xfrm>
          <a:off x="0" y="3102447"/>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C7547-95A2-4FF2-9CC2-EA1EA4AC9D66}">
      <dsp:nvSpPr>
        <dsp:cNvPr id="0" name=""/>
        <dsp:cNvSpPr/>
      </dsp:nvSpPr>
      <dsp:spPr>
        <a:xfrm>
          <a:off x="0" y="3102447"/>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Configuration management</a:t>
          </a:r>
          <a:endParaRPr lang="en-US" sz="3500" kern="1200"/>
        </a:p>
      </dsp:txBody>
      <dsp:txXfrm>
        <a:off x="0" y="3102447"/>
        <a:ext cx="7578350" cy="775043"/>
      </dsp:txXfrm>
    </dsp:sp>
    <dsp:sp modelId="{4A4290FD-38E4-4AED-8467-7C984609B21D}">
      <dsp:nvSpPr>
        <dsp:cNvPr id="0" name=""/>
        <dsp:cNvSpPr/>
      </dsp:nvSpPr>
      <dsp:spPr>
        <a:xfrm>
          <a:off x="0" y="3877491"/>
          <a:ext cx="757835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6647D-737C-4B2A-936D-F53621338CB9}">
      <dsp:nvSpPr>
        <dsp:cNvPr id="0" name=""/>
        <dsp:cNvSpPr/>
      </dsp:nvSpPr>
      <dsp:spPr>
        <a:xfrm>
          <a:off x="0" y="3877491"/>
          <a:ext cx="7578350" cy="775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pl-PL" sz="3500" kern="1200"/>
            <a:t>Monitoring</a:t>
          </a:r>
          <a:endParaRPr lang="en-US" sz="3500" kern="1200"/>
        </a:p>
      </dsp:txBody>
      <dsp:txXfrm>
        <a:off x="0" y="3877491"/>
        <a:ext cx="7578350" cy="775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AD2F2-1FA4-401F-B1AE-D57CED2DF95A}">
      <dsp:nvSpPr>
        <dsp:cNvPr id="0" name=""/>
        <dsp:cNvSpPr/>
      </dsp:nvSpPr>
      <dsp:spPr>
        <a:xfrm>
          <a:off x="2032000" y="4131733"/>
          <a:ext cx="4080256"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D6ED2-235F-41AE-93F2-06797F60B4F1}">
      <dsp:nvSpPr>
        <dsp:cNvPr id="0" name=""/>
        <dsp:cNvSpPr/>
      </dsp:nvSpPr>
      <dsp:spPr>
        <a:xfrm>
          <a:off x="2032000" y="2709333"/>
          <a:ext cx="349503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486771-AEF5-4C8B-8466-3A12BA5FA335}">
      <dsp:nvSpPr>
        <dsp:cNvPr id="0" name=""/>
        <dsp:cNvSpPr/>
      </dsp:nvSpPr>
      <dsp:spPr>
        <a:xfrm>
          <a:off x="2032000" y="1286933"/>
          <a:ext cx="4080256"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BD7BE7-428A-42D7-8C3F-293B443104A5}">
      <dsp:nvSpPr>
        <dsp:cNvPr id="0" name=""/>
        <dsp:cNvSpPr/>
      </dsp:nvSpPr>
      <dsp:spPr>
        <a:xfrm>
          <a:off x="32064" y="677333"/>
          <a:ext cx="4064000" cy="4064000"/>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655782-8AA6-41AD-B66B-FE9D12D1DB6F}">
      <dsp:nvSpPr>
        <dsp:cNvPr id="0" name=""/>
        <dsp:cNvSpPr/>
      </dsp:nvSpPr>
      <dsp:spPr>
        <a:xfrm>
          <a:off x="771626" y="1664238"/>
          <a:ext cx="2600960" cy="13411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089150">
            <a:lnSpc>
              <a:spcPct val="90000"/>
            </a:lnSpc>
            <a:spcBef>
              <a:spcPct val="0"/>
            </a:spcBef>
            <a:spcAft>
              <a:spcPct val="35000"/>
            </a:spcAft>
            <a:buNone/>
          </a:pPr>
          <a:r>
            <a:rPr lang="pl-PL" sz="4700" kern="1200" dirty="0" err="1"/>
            <a:t>Repository</a:t>
          </a:r>
          <a:endParaRPr lang="pl-PL" sz="4700" kern="1200" dirty="0"/>
        </a:p>
      </dsp:txBody>
      <dsp:txXfrm>
        <a:off x="771626" y="1664238"/>
        <a:ext cx="2600960" cy="1341120"/>
      </dsp:txXfrm>
    </dsp:sp>
    <dsp:sp modelId="{AED9E95C-4C8C-4A37-AFC1-F1A57F8D16AC}">
      <dsp:nvSpPr>
        <dsp:cNvPr id="0" name=""/>
        <dsp:cNvSpPr/>
      </dsp:nvSpPr>
      <dsp:spPr>
        <a:xfrm>
          <a:off x="5502656" y="677333"/>
          <a:ext cx="1219200" cy="1219200"/>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2A2C0D-CE15-4EEB-8CEE-C456CA079EC3}">
      <dsp:nvSpPr>
        <dsp:cNvPr id="0" name=""/>
        <dsp:cNvSpPr/>
      </dsp:nvSpPr>
      <dsp:spPr>
        <a:xfrm>
          <a:off x="6721856" y="677333"/>
          <a:ext cx="1406143"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0" rIns="121920" bIns="0" numCol="1" spcCol="1270" anchor="ctr" anchorCtr="0">
          <a:noAutofit/>
        </a:bodyPr>
        <a:lstStyle/>
        <a:p>
          <a:pPr marL="0" lvl="0" indent="0" algn="l" defTabSz="1422400">
            <a:lnSpc>
              <a:spcPct val="90000"/>
            </a:lnSpc>
            <a:spcBef>
              <a:spcPct val="0"/>
            </a:spcBef>
            <a:spcAft>
              <a:spcPct val="35000"/>
            </a:spcAft>
            <a:buNone/>
          </a:pPr>
          <a:r>
            <a:rPr lang="pl-PL" sz="3200" kern="1200" dirty="0"/>
            <a:t>Project A</a:t>
          </a:r>
        </a:p>
      </dsp:txBody>
      <dsp:txXfrm>
        <a:off x="6721856" y="677333"/>
        <a:ext cx="1406143" cy="1219200"/>
      </dsp:txXfrm>
    </dsp:sp>
    <dsp:sp modelId="{DC49CFD7-6D27-4861-9946-E3A255544904}">
      <dsp:nvSpPr>
        <dsp:cNvPr id="0" name=""/>
        <dsp:cNvSpPr/>
      </dsp:nvSpPr>
      <dsp:spPr>
        <a:xfrm>
          <a:off x="4917439" y="2099733"/>
          <a:ext cx="1219200" cy="1219200"/>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FC0DC-B33D-474C-8600-20412CC5E197}">
      <dsp:nvSpPr>
        <dsp:cNvPr id="0" name=""/>
        <dsp:cNvSpPr/>
      </dsp:nvSpPr>
      <dsp:spPr>
        <a:xfrm>
          <a:off x="6136639" y="2099733"/>
          <a:ext cx="1431290"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0" rIns="121920" bIns="0" numCol="1" spcCol="1270" anchor="ctr" anchorCtr="0">
          <a:noAutofit/>
        </a:bodyPr>
        <a:lstStyle/>
        <a:p>
          <a:pPr marL="0" lvl="0" indent="0" algn="l" defTabSz="1422400">
            <a:lnSpc>
              <a:spcPct val="90000"/>
            </a:lnSpc>
            <a:spcBef>
              <a:spcPct val="0"/>
            </a:spcBef>
            <a:spcAft>
              <a:spcPct val="35000"/>
            </a:spcAft>
            <a:buNone/>
          </a:pPr>
          <a:r>
            <a:rPr lang="pl-PL" sz="3200" kern="1200" dirty="0"/>
            <a:t>Project B</a:t>
          </a:r>
        </a:p>
      </dsp:txBody>
      <dsp:txXfrm>
        <a:off x="6136639" y="2099733"/>
        <a:ext cx="1431290" cy="1219200"/>
      </dsp:txXfrm>
    </dsp:sp>
    <dsp:sp modelId="{B5AC2B4E-5C7C-4E1C-B904-C16B6DC1695B}">
      <dsp:nvSpPr>
        <dsp:cNvPr id="0" name=""/>
        <dsp:cNvSpPr/>
      </dsp:nvSpPr>
      <dsp:spPr>
        <a:xfrm>
          <a:off x="5502656" y="3522133"/>
          <a:ext cx="1219200" cy="1219200"/>
        </a:xfrm>
        <a:prstGeom prst="ellipse">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6DF6D-1FEE-4FB4-BA50-E1287443E281}">
      <dsp:nvSpPr>
        <dsp:cNvPr id="0" name=""/>
        <dsp:cNvSpPr/>
      </dsp:nvSpPr>
      <dsp:spPr>
        <a:xfrm>
          <a:off x="6721856" y="3522133"/>
          <a:ext cx="1406143"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0" rIns="121920" bIns="0" numCol="1" spcCol="1270" anchor="ctr" anchorCtr="0">
          <a:noAutofit/>
        </a:bodyPr>
        <a:lstStyle/>
        <a:p>
          <a:pPr marL="0" lvl="0" indent="0" algn="l" defTabSz="1422400">
            <a:lnSpc>
              <a:spcPct val="90000"/>
            </a:lnSpc>
            <a:spcBef>
              <a:spcPct val="0"/>
            </a:spcBef>
            <a:spcAft>
              <a:spcPct val="35000"/>
            </a:spcAft>
            <a:buNone/>
          </a:pPr>
          <a:r>
            <a:rPr lang="pl-PL" sz="3200" kern="1200" dirty="0"/>
            <a:t>Project C</a:t>
          </a:r>
        </a:p>
      </dsp:txBody>
      <dsp:txXfrm>
        <a:off x="6721856" y="3522133"/>
        <a:ext cx="1406143" cy="1219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1EFBD-1CF8-4F92-A98C-8E6D23F44167}">
      <dsp:nvSpPr>
        <dsp:cNvPr id="0" name=""/>
        <dsp:cNvSpPr/>
      </dsp:nvSpPr>
      <dsp:spPr>
        <a:xfrm>
          <a:off x="0" y="851711"/>
          <a:ext cx="6292850" cy="1572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8B69A-39C9-49F9-B35A-0EC6B9FF7A38}">
      <dsp:nvSpPr>
        <dsp:cNvPr id="0" name=""/>
        <dsp:cNvSpPr/>
      </dsp:nvSpPr>
      <dsp:spPr>
        <a:xfrm>
          <a:off x="475648" y="1205499"/>
          <a:ext cx="864814" cy="8648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1DB13B-0D11-4F97-A365-2ED3D5F80695}">
      <dsp:nvSpPr>
        <dsp:cNvPr id="0" name=""/>
        <dsp:cNvSpPr/>
      </dsp:nvSpPr>
      <dsp:spPr>
        <a:xfrm>
          <a:off x="1816111" y="851711"/>
          <a:ext cx="4476738" cy="157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pl-PL" sz="2500" kern="1200"/>
            <a:t>A set of stages, jobs and steps, which build, test and/or deploy your application.</a:t>
          </a:r>
          <a:endParaRPr lang="en-US" sz="2500" kern="1200"/>
        </a:p>
      </dsp:txBody>
      <dsp:txXfrm>
        <a:off x="1816111" y="851711"/>
        <a:ext cx="4476738" cy="1572390"/>
      </dsp:txXfrm>
    </dsp:sp>
    <dsp:sp modelId="{30929A00-FA6A-474A-ACEF-193A1627F2B4}">
      <dsp:nvSpPr>
        <dsp:cNvPr id="0" name=""/>
        <dsp:cNvSpPr/>
      </dsp:nvSpPr>
      <dsp:spPr>
        <a:xfrm>
          <a:off x="0" y="2817200"/>
          <a:ext cx="6292850" cy="15723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056B2-48D0-4226-AAF9-D2B9FC3E0177}">
      <dsp:nvSpPr>
        <dsp:cNvPr id="0" name=""/>
        <dsp:cNvSpPr/>
      </dsp:nvSpPr>
      <dsp:spPr>
        <a:xfrm>
          <a:off x="475648" y="3170988"/>
          <a:ext cx="864814" cy="8648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B73627-B649-48EE-8664-D99150FF8E9B}">
      <dsp:nvSpPr>
        <dsp:cNvPr id="0" name=""/>
        <dsp:cNvSpPr/>
      </dsp:nvSpPr>
      <dsp:spPr>
        <a:xfrm>
          <a:off x="1816111" y="2817200"/>
          <a:ext cx="4476738" cy="157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pl-PL" sz="2500" kern="1200"/>
            <a:t>Can cover a single service or the whole platform.</a:t>
          </a:r>
          <a:endParaRPr lang="en-US" sz="2500" kern="1200"/>
        </a:p>
      </dsp:txBody>
      <dsp:txXfrm>
        <a:off x="1816111" y="2817200"/>
        <a:ext cx="4476738" cy="15723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15FB8-7AFE-46C2-9A62-DAAE699E5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49BB8-C1D6-4F34-BEAE-1AEC06B97C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0E8B87-35CF-4BD9-9B75-A6B7F1AB1E2C}" type="datetimeFigureOut">
              <a:rPr lang="en-US" smtClean="0"/>
              <a:t>1/27/2020</a:t>
            </a:fld>
            <a:endParaRPr lang="en-US"/>
          </a:p>
        </p:txBody>
      </p:sp>
      <p:sp>
        <p:nvSpPr>
          <p:cNvPr id="4" name="Footer Placeholder 3">
            <a:extLst>
              <a:ext uri="{FF2B5EF4-FFF2-40B4-BE49-F238E27FC236}">
                <a16:creationId xmlns:a16="http://schemas.microsoft.com/office/drawing/2014/main" id="{1CD80203-719F-4FF2-A8D0-B7E86918DC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6E161B-7C42-47AF-B17B-4DCD2C8A31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96322E-94BA-4E32-972C-92C7640D82DD}" type="slidenum">
              <a:rPr lang="en-US" smtClean="0"/>
              <a:t>‹#›</a:t>
            </a:fld>
            <a:endParaRPr lang="en-US"/>
          </a:p>
        </p:txBody>
      </p:sp>
    </p:spTree>
    <p:extLst>
      <p:ext uri="{BB962C8B-B14F-4D97-AF65-F5344CB8AC3E}">
        <p14:creationId xmlns:p14="http://schemas.microsoft.com/office/powerpoint/2010/main" val="3139606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2326D-A2F0-4093-98BE-D0ABF0B7E9EF}" type="datetimeFigureOut">
              <a:rPr lang="en-US" noProof="0" smtClean="0"/>
              <a:t>1/27/2020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D131-499C-46F9-A30E-AFCC6C068DAF}" type="slidenum">
              <a:rPr lang="en-US" noProof="0" smtClean="0"/>
              <a:t>‹#›</a:t>
            </a:fld>
            <a:endParaRPr lang="en-US" noProof="0"/>
          </a:p>
        </p:txBody>
      </p:sp>
    </p:spTree>
    <p:extLst>
      <p:ext uri="{BB962C8B-B14F-4D97-AF65-F5344CB8AC3E}">
        <p14:creationId xmlns:p14="http://schemas.microsoft.com/office/powerpoint/2010/main" val="1200853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overview/what-is-devop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devo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Thanks</a:t>
            </a:r>
            <a:r>
              <a:rPr lang="pl-PL" dirty="0"/>
              <a:t> </a:t>
            </a:r>
            <a:r>
              <a:rPr lang="pl-PL" dirty="0" err="1"/>
              <a:t>guys</a:t>
            </a:r>
            <a:r>
              <a:rPr lang="pl-PL" dirty="0"/>
              <a:t> for </a:t>
            </a:r>
            <a:r>
              <a:rPr lang="pl-PL" dirty="0" err="1"/>
              <a:t>inviting</a:t>
            </a:r>
            <a:r>
              <a:rPr lang="pl-PL" dirty="0"/>
              <a:t> me to </a:t>
            </a:r>
            <a:r>
              <a:rPr lang="pl-PL" dirty="0" err="1"/>
              <a:t>this</a:t>
            </a:r>
            <a:r>
              <a:rPr lang="pl-PL" dirty="0"/>
              <a:t> </a:t>
            </a:r>
            <a:r>
              <a:rPr lang="pl-PL" dirty="0" err="1"/>
              <a:t>webinar</a:t>
            </a:r>
            <a:r>
              <a:rPr lang="pl-PL" dirty="0"/>
              <a:t>.</a:t>
            </a:r>
          </a:p>
          <a:p>
            <a:r>
              <a:rPr lang="pl-PL" dirty="0"/>
              <a:t>I </a:t>
            </a:r>
            <a:r>
              <a:rPr lang="pl-PL" dirty="0" err="1"/>
              <a:t>hope</a:t>
            </a:r>
            <a:r>
              <a:rPr lang="pl-PL" dirty="0"/>
              <a:t> </a:t>
            </a:r>
            <a:r>
              <a:rPr lang="pl-PL" dirty="0" err="1"/>
              <a:t>some</a:t>
            </a:r>
            <a:r>
              <a:rPr lang="pl-PL" dirty="0"/>
              <a:t> of </a:t>
            </a:r>
            <a:r>
              <a:rPr lang="pl-PL" dirty="0" err="1"/>
              <a:t>you</a:t>
            </a:r>
            <a:r>
              <a:rPr lang="pl-PL" dirty="0"/>
              <a:t> </a:t>
            </a:r>
            <a:r>
              <a:rPr lang="pl-PL" dirty="0" err="1"/>
              <a:t>are</a:t>
            </a:r>
            <a:r>
              <a:rPr lang="pl-PL" dirty="0"/>
              <a:t> </a:t>
            </a:r>
            <a:r>
              <a:rPr lang="pl-PL" dirty="0" err="1"/>
              <a:t>interested</a:t>
            </a:r>
            <a:r>
              <a:rPr lang="pl-PL" dirty="0"/>
              <a:t> in </a:t>
            </a:r>
            <a:r>
              <a:rPr lang="pl-PL" dirty="0" err="1"/>
              <a:t>topics</a:t>
            </a:r>
            <a:r>
              <a:rPr lang="pl-PL" dirty="0"/>
              <a:t> </a:t>
            </a:r>
            <a:r>
              <a:rPr lang="pl-PL" dirty="0" err="1"/>
              <a:t>like</a:t>
            </a:r>
            <a:r>
              <a:rPr lang="pl-PL" dirty="0"/>
              <a:t> </a:t>
            </a:r>
            <a:r>
              <a:rPr lang="pl-PL" dirty="0" err="1"/>
              <a:t>application</a:t>
            </a:r>
            <a:r>
              <a:rPr lang="pl-PL" dirty="0"/>
              <a:t> </a:t>
            </a:r>
            <a:r>
              <a:rPr lang="pl-PL" dirty="0" err="1"/>
              <a:t>lifecycle</a:t>
            </a:r>
            <a:r>
              <a:rPr lang="pl-PL" dirty="0"/>
              <a:t>, </a:t>
            </a:r>
            <a:r>
              <a:rPr lang="pl-PL" dirty="0" err="1"/>
              <a:t>devops</a:t>
            </a:r>
            <a:r>
              <a:rPr lang="pl-PL" dirty="0"/>
              <a:t>, </a:t>
            </a:r>
            <a:r>
              <a:rPr lang="pl-PL" dirty="0" err="1"/>
              <a:t>application</a:t>
            </a:r>
            <a:r>
              <a:rPr lang="pl-PL" dirty="0"/>
              <a:t> development.</a:t>
            </a:r>
          </a:p>
          <a:p>
            <a:r>
              <a:rPr lang="pl-PL" dirty="0" err="1"/>
              <a:t>This</a:t>
            </a:r>
            <a:r>
              <a:rPr lang="pl-PL" dirty="0"/>
              <a:t> </a:t>
            </a:r>
            <a:r>
              <a:rPr lang="pl-PL" dirty="0" err="1"/>
              <a:t>presentation</a:t>
            </a:r>
            <a:r>
              <a:rPr lang="pl-PL" dirty="0"/>
              <a:t> </a:t>
            </a:r>
            <a:r>
              <a:rPr lang="pl-PL" dirty="0" err="1"/>
              <a:t>is</a:t>
            </a:r>
            <a:r>
              <a:rPr lang="pl-PL" dirty="0"/>
              <a:t> </a:t>
            </a:r>
            <a:r>
              <a:rPr lang="pl-PL" dirty="0" err="1"/>
              <a:t>about</a:t>
            </a:r>
            <a:r>
              <a:rPr lang="pl-PL" dirty="0"/>
              <a:t> 1hour talk, </a:t>
            </a:r>
            <a:r>
              <a:rPr lang="pl-PL" dirty="0" err="1"/>
              <a:t>during</a:t>
            </a:r>
            <a:r>
              <a:rPr lang="pl-PL" dirty="0"/>
              <a:t> </a:t>
            </a:r>
            <a:r>
              <a:rPr lang="pl-PL" dirty="0" err="1"/>
              <a:t>which</a:t>
            </a:r>
            <a:r>
              <a:rPr lang="pl-PL" dirty="0"/>
              <a:t> </a:t>
            </a:r>
            <a:r>
              <a:rPr lang="pl-PL" dirty="0" err="1"/>
              <a:t>I’ll</a:t>
            </a:r>
            <a:r>
              <a:rPr lang="pl-PL" dirty="0"/>
              <a:t> </a:t>
            </a:r>
            <a:r>
              <a:rPr lang="pl-PL" dirty="0" err="1"/>
              <a:t>try</a:t>
            </a:r>
            <a:r>
              <a:rPr lang="pl-PL" dirty="0"/>
              <a:t> to </a:t>
            </a:r>
            <a:r>
              <a:rPr lang="pl-PL" dirty="0" err="1"/>
              <a:t>introduce</a:t>
            </a:r>
            <a:r>
              <a:rPr lang="pl-PL" dirty="0"/>
              <a:t> </a:t>
            </a:r>
            <a:r>
              <a:rPr lang="pl-PL" dirty="0" err="1"/>
              <a:t>you</a:t>
            </a:r>
            <a:r>
              <a:rPr lang="pl-PL" dirty="0"/>
              <a:t> to Azure </a:t>
            </a:r>
            <a:r>
              <a:rPr lang="pl-PL" dirty="0" err="1"/>
              <a:t>DevOps</a:t>
            </a:r>
            <a:r>
              <a:rPr lang="pl-PL" dirty="0"/>
              <a:t>, </a:t>
            </a:r>
            <a:r>
              <a:rPr lang="pl-PL" dirty="0" err="1"/>
              <a:t>repository</a:t>
            </a:r>
            <a:r>
              <a:rPr lang="pl-PL" dirty="0"/>
              <a:t> modeling and </a:t>
            </a:r>
            <a:r>
              <a:rPr lang="pl-PL" dirty="0" err="1"/>
              <a:t>multi</a:t>
            </a:r>
            <a:r>
              <a:rPr lang="pl-PL" dirty="0"/>
              <a:t>-team development.</a:t>
            </a:r>
            <a:endParaRPr lang="en-US" dirty="0"/>
          </a:p>
        </p:txBody>
      </p:sp>
      <p:sp>
        <p:nvSpPr>
          <p:cNvPr id="4" name="Slide Number Placeholder 3"/>
          <p:cNvSpPr>
            <a:spLocks noGrp="1"/>
          </p:cNvSpPr>
          <p:nvPr>
            <p:ph type="sldNum" sz="quarter" idx="10"/>
          </p:nvPr>
        </p:nvSpPr>
        <p:spPr/>
        <p:txBody>
          <a:bodyPr/>
          <a:lstStyle/>
          <a:p>
            <a:fld id="{213BD131-499C-46F9-A30E-AFCC6C068DAF}" type="slidenum">
              <a:rPr lang="en-US" smtClean="0"/>
              <a:t>1</a:t>
            </a:fld>
            <a:endParaRPr lang="en-US"/>
          </a:p>
        </p:txBody>
      </p:sp>
    </p:spTree>
    <p:extLst>
      <p:ext uri="{BB962C8B-B14F-4D97-AF65-F5344CB8AC3E}">
        <p14:creationId xmlns:p14="http://schemas.microsoft.com/office/powerpoint/2010/main" val="62547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 </a:t>
            </a:r>
            <a:r>
              <a:rPr lang="pl-PL" dirty="0" err="1"/>
              <a:t>believe</a:t>
            </a:r>
            <a:r>
              <a:rPr lang="pl-PL" dirty="0"/>
              <a:t> </a:t>
            </a:r>
            <a:r>
              <a:rPr lang="pl-PL" dirty="0" err="1"/>
              <a:t>that</a:t>
            </a:r>
            <a:r>
              <a:rPr lang="pl-PL" dirty="0"/>
              <a:t> most of </a:t>
            </a:r>
            <a:r>
              <a:rPr lang="pl-PL" dirty="0" err="1"/>
              <a:t>you</a:t>
            </a:r>
            <a:r>
              <a:rPr lang="pl-PL" dirty="0"/>
              <a:t> </a:t>
            </a:r>
            <a:r>
              <a:rPr lang="pl-PL" dirty="0" err="1"/>
              <a:t>work</a:t>
            </a:r>
            <a:r>
              <a:rPr lang="pl-PL" dirty="0"/>
              <a:t> with </a:t>
            </a:r>
            <a:r>
              <a:rPr lang="pl-PL" dirty="0" err="1"/>
              <a:t>repositiories</a:t>
            </a:r>
            <a:r>
              <a:rPr lang="pl-PL" dirty="0"/>
              <a:t> </a:t>
            </a:r>
            <a:r>
              <a:rPr lang="pl-PL" dirty="0" err="1"/>
              <a:t>like</a:t>
            </a:r>
            <a:r>
              <a:rPr lang="pl-PL" dirty="0"/>
              <a:t> git, SVN, </a:t>
            </a:r>
            <a:r>
              <a:rPr lang="pl-PL" dirty="0" err="1"/>
              <a:t>mercurial</a:t>
            </a:r>
            <a:r>
              <a:rPr lang="pl-PL" dirty="0"/>
              <a:t> </a:t>
            </a:r>
            <a:r>
              <a:rPr lang="pl-PL" dirty="0" err="1"/>
              <a:t>or</a:t>
            </a:r>
            <a:r>
              <a:rPr lang="pl-PL" dirty="0"/>
              <a:t> </a:t>
            </a:r>
            <a:r>
              <a:rPr lang="pl-PL" dirty="0" err="1"/>
              <a:t>other</a:t>
            </a:r>
            <a:r>
              <a:rPr lang="pl-PL" dirty="0"/>
              <a:t>, but </a:t>
            </a:r>
            <a:r>
              <a:rPr lang="pl-PL" dirty="0" err="1"/>
              <a:t>I’d</a:t>
            </a:r>
            <a:r>
              <a:rPr lang="pl-PL" dirty="0"/>
              <a:t> </a:t>
            </a:r>
            <a:r>
              <a:rPr lang="pl-PL" dirty="0" err="1"/>
              <a:t>like</a:t>
            </a:r>
            <a:r>
              <a:rPr lang="pl-PL" dirty="0"/>
              <a:t> to </a:t>
            </a:r>
            <a:r>
              <a:rPr lang="pl-PL" dirty="0" err="1"/>
              <a:t>keep</a:t>
            </a:r>
            <a:r>
              <a:rPr lang="pl-PL" dirty="0"/>
              <a:t> the story of </a:t>
            </a:r>
            <a:r>
              <a:rPr lang="pl-PL" dirty="0" err="1"/>
              <a:t>this</a:t>
            </a:r>
            <a:r>
              <a:rPr lang="pl-PL" dirty="0"/>
              <a:t> talk in a </a:t>
            </a:r>
            <a:r>
              <a:rPr lang="pl-PL" dirty="0" err="1"/>
              <a:t>way</a:t>
            </a:r>
            <a:r>
              <a:rPr lang="pl-PL" dirty="0"/>
              <a:t>, </a:t>
            </a:r>
            <a:r>
              <a:rPr lang="pl-PL" dirty="0" err="1"/>
              <a:t>that</a:t>
            </a:r>
            <a:r>
              <a:rPr lang="pl-PL" dirty="0"/>
              <a:t> I </a:t>
            </a:r>
            <a:r>
              <a:rPr lang="pl-PL" dirty="0" err="1"/>
              <a:t>describe</a:t>
            </a:r>
            <a:r>
              <a:rPr lang="pl-PL" dirty="0"/>
              <a:t> as </a:t>
            </a:r>
            <a:r>
              <a:rPr lang="pl-PL" dirty="0" err="1"/>
              <a:t>many</a:t>
            </a:r>
            <a:r>
              <a:rPr lang="pl-PL" dirty="0"/>
              <a:t> </a:t>
            </a:r>
            <a:r>
              <a:rPr lang="pl-PL" dirty="0" err="1"/>
              <a:t>terms</a:t>
            </a:r>
            <a:r>
              <a:rPr lang="pl-PL" dirty="0"/>
              <a:t> as </a:t>
            </a:r>
            <a:r>
              <a:rPr lang="pl-PL" dirty="0" err="1"/>
              <a:t>possible</a:t>
            </a:r>
            <a:r>
              <a:rPr lang="pl-PL" dirty="0"/>
              <a:t> not to </a:t>
            </a:r>
            <a:r>
              <a:rPr lang="pl-PL" dirty="0" err="1"/>
              <a:t>favour</a:t>
            </a:r>
            <a:r>
              <a:rPr lang="pl-PL" dirty="0"/>
              <a:t> </a:t>
            </a:r>
            <a:r>
              <a:rPr lang="pl-PL" dirty="0" err="1"/>
              <a:t>anyone</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10</a:t>
            </a:fld>
            <a:endParaRPr lang="en-US" noProof="0"/>
          </a:p>
        </p:txBody>
      </p:sp>
    </p:spTree>
    <p:extLst>
      <p:ext uri="{BB962C8B-B14F-4D97-AF65-F5344CB8AC3E}">
        <p14:creationId xmlns:p14="http://schemas.microsoft.com/office/powerpoint/2010/main" val="3877509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So</a:t>
            </a:r>
            <a:r>
              <a:rPr lang="pl-PL" dirty="0"/>
              <a:t> a </a:t>
            </a:r>
            <a:r>
              <a:rPr lang="pl-PL" dirty="0" err="1"/>
              <a:t>repository</a:t>
            </a:r>
            <a:r>
              <a:rPr lang="pl-PL" dirty="0"/>
              <a:t> </a:t>
            </a:r>
            <a:r>
              <a:rPr lang="pl-PL" dirty="0" err="1"/>
              <a:t>is</a:t>
            </a:r>
            <a:r>
              <a:rPr lang="pl-PL" dirty="0"/>
              <a:t> a </a:t>
            </a:r>
            <a:r>
              <a:rPr lang="pl-PL" dirty="0" err="1"/>
              <a:t>history</a:t>
            </a:r>
            <a:r>
              <a:rPr lang="pl-PL" dirty="0"/>
              <a:t> of a </a:t>
            </a:r>
            <a:r>
              <a:rPr lang="pl-PL" dirty="0" err="1"/>
              <a:t>project</a:t>
            </a:r>
            <a:r>
              <a:rPr lang="pl-PL" dirty="0"/>
              <a:t>, </a:t>
            </a:r>
            <a:r>
              <a:rPr lang="pl-PL" dirty="0" err="1"/>
              <a:t>application</a:t>
            </a:r>
            <a:r>
              <a:rPr lang="pl-PL" dirty="0"/>
              <a:t> </a:t>
            </a:r>
            <a:r>
              <a:rPr lang="pl-PL" dirty="0" err="1"/>
              <a:t>or</a:t>
            </a:r>
            <a:r>
              <a:rPr lang="pl-PL" dirty="0"/>
              <a:t> platform. </a:t>
            </a:r>
            <a:r>
              <a:rPr lang="pl-PL" dirty="0" err="1"/>
              <a:t>Simply</a:t>
            </a:r>
            <a:r>
              <a:rPr lang="pl-PL" dirty="0"/>
              <a:t> </a:t>
            </a:r>
            <a:r>
              <a:rPr lang="pl-PL" dirty="0" err="1"/>
              <a:t>put</a:t>
            </a:r>
            <a:r>
              <a:rPr lang="pl-PL" dirty="0"/>
              <a:t>, </a:t>
            </a:r>
            <a:r>
              <a:rPr lang="pl-PL" dirty="0" err="1"/>
              <a:t>it</a:t>
            </a:r>
            <a:r>
              <a:rPr lang="pl-PL" dirty="0"/>
              <a:t> </a:t>
            </a:r>
            <a:r>
              <a:rPr lang="pl-PL" dirty="0" err="1"/>
              <a:t>doesn’t</a:t>
            </a:r>
            <a:r>
              <a:rPr lang="pl-PL" dirty="0"/>
              <a:t> </a:t>
            </a:r>
            <a:r>
              <a:rPr lang="pl-PL" dirty="0" err="1"/>
              <a:t>matter</a:t>
            </a:r>
            <a:r>
              <a:rPr lang="pl-PL" dirty="0"/>
              <a:t> </a:t>
            </a:r>
            <a:r>
              <a:rPr lang="pl-PL" dirty="0" err="1"/>
              <a:t>what</a:t>
            </a:r>
            <a:r>
              <a:rPr lang="pl-PL" dirty="0"/>
              <a:t> </a:t>
            </a:r>
            <a:r>
              <a:rPr lang="pl-PL" dirty="0" err="1"/>
              <a:t>is</a:t>
            </a:r>
            <a:r>
              <a:rPr lang="pl-PL" dirty="0"/>
              <a:t> </a:t>
            </a:r>
            <a:r>
              <a:rPr lang="pl-PL" dirty="0" err="1"/>
              <a:t>put</a:t>
            </a:r>
            <a:r>
              <a:rPr lang="pl-PL" dirty="0"/>
              <a:t> </a:t>
            </a:r>
            <a:r>
              <a:rPr lang="pl-PL" dirty="0" err="1"/>
              <a:t>into</a:t>
            </a:r>
            <a:r>
              <a:rPr lang="pl-PL" dirty="0"/>
              <a:t> a </a:t>
            </a:r>
            <a:r>
              <a:rPr lang="pl-PL" dirty="0" err="1"/>
              <a:t>repository</a:t>
            </a:r>
            <a:r>
              <a:rPr lang="pl-PL" dirty="0"/>
              <a:t> – </a:t>
            </a:r>
            <a:r>
              <a:rPr lang="pl-PL" dirty="0" err="1"/>
              <a:t>any</a:t>
            </a:r>
            <a:r>
              <a:rPr lang="pl-PL" dirty="0"/>
              <a:t> </a:t>
            </a:r>
            <a:r>
              <a:rPr lang="pl-PL" dirty="0" err="1"/>
              <a:t>change</a:t>
            </a:r>
            <a:r>
              <a:rPr lang="pl-PL" dirty="0"/>
              <a:t> </a:t>
            </a:r>
            <a:r>
              <a:rPr lang="pl-PL" dirty="0" err="1"/>
              <a:t>is</a:t>
            </a:r>
            <a:r>
              <a:rPr lang="pl-PL" dirty="0"/>
              <a:t> </a:t>
            </a:r>
            <a:r>
              <a:rPr lang="pl-PL" dirty="0" err="1"/>
              <a:t>recorded</a:t>
            </a:r>
            <a:r>
              <a:rPr lang="pl-PL" dirty="0"/>
              <a:t> and </a:t>
            </a:r>
            <a:r>
              <a:rPr lang="pl-PL" dirty="0" err="1"/>
              <a:t>decorated</a:t>
            </a:r>
            <a:r>
              <a:rPr lang="pl-PL" dirty="0"/>
              <a:t> with </a:t>
            </a:r>
            <a:r>
              <a:rPr lang="pl-PL" dirty="0" err="1"/>
              <a:t>appriopriate</a:t>
            </a:r>
            <a:r>
              <a:rPr lang="pl-PL" dirty="0"/>
              <a:t> </a:t>
            </a:r>
            <a:r>
              <a:rPr lang="pl-PL" dirty="0" err="1"/>
              <a:t>metadata</a:t>
            </a:r>
            <a:r>
              <a:rPr lang="pl-PL" dirty="0"/>
              <a:t>, </a:t>
            </a:r>
            <a:r>
              <a:rPr lang="pl-PL" dirty="0" err="1"/>
              <a:t>which</a:t>
            </a:r>
            <a:r>
              <a:rPr lang="pl-PL" dirty="0"/>
              <a:t> </a:t>
            </a:r>
            <a:r>
              <a:rPr lang="pl-PL" dirty="0" err="1"/>
              <a:t>differ</a:t>
            </a:r>
            <a:r>
              <a:rPr lang="pl-PL" dirty="0"/>
              <a:t> </a:t>
            </a:r>
            <a:r>
              <a:rPr lang="pl-PL" dirty="0" err="1"/>
              <a:t>depending</a:t>
            </a:r>
            <a:r>
              <a:rPr lang="pl-PL" dirty="0"/>
              <a:t> on the </a:t>
            </a:r>
            <a:r>
              <a:rPr lang="pl-PL" dirty="0" err="1"/>
              <a:t>repository</a:t>
            </a:r>
            <a:r>
              <a:rPr lang="pl-PL" dirty="0"/>
              <a:t> </a:t>
            </a:r>
            <a:r>
              <a:rPr lang="pl-PL" dirty="0" err="1"/>
              <a:t>engine</a:t>
            </a:r>
            <a:r>
              <a:rPr lang="pl-PL" dirty="0"/>
              <a:t>. I </a:t>
            </a:r>
            <a:r>
              <a:rPr lang="pl-PL" dirty="0" err="1"/>
              <a:t>mentioned</a:t>
            </a:r>
            <a:r>
              <a:rPr lang="pl-PL" dirty="0"/>
              <a:t> </a:t>
            </a:r>
            <a:r>
              <a:rPr lang="pl-PL" dirty="0" err="1"/>
              <a:t>different</a:t>
            </a:r>
            <a:r>
              <a:rPr lang="pl-PL" dirty="0"/>
              <a:t> </a:t>
            </a:r>
            <a:r>
              <a:rPr lang="pl-PL" dirty="0" err="1"/>
              <a:t>repository</a:t>
            </a:r>
            <a:r>
              <a:rPr lang="pl-PL" dirty="0"/>
              <a:t> </a:t>
            </a:r>
            <a:r>
              <a:rPr lang="pl-PL" dirty="0" err="1"/>
              <a:t>engines</a:t>
            </a:r>
            <a:r>
              <a:rPr lang="pl-PL" dirty="0"/>
              <a:t> </a:t>
            </a:r>
            <a:r>
              <a:rPr lang="pl-PL" dirty="0" err="1"/>
              <a:t>like</a:t>
            </a:r>
            <a:r>
              <a:rPr lang="pl-PL" dirty="0"/>
              <a:t> SVN </a:t>
            </a:r>
            <a:r>
              <a:rPr lang="pl-PL" dirty="0" err="1"/>
              <a:t>or</a:t>
            </a:r>
            <a:r>
              <a:rPr lang="pl-PL" dirty="0"/>
              <a:t> git, </a:t>
            </a:r>
            <a:r>
              <a:rPr lang="pl-PL" dirty="0" err="1"/>
              <a:t>which</a:t>
            </a:r>
            <a:r>
              <a:rPr lang="pl-PL" dirty="0"/>
              <a:t> </a:t>
            </a:r>
            <a:r>
              <a:rPr lang="pl-PL" dirty="0" err="1"/>
              <a:t>offer</a:t>
            </a:r>
            <a:r>
              <a:rPr lang="pl-PL" dirty="0"/>
              <a:t> </a:t>
            </a:r>
            <a:r>
              <a:rPr lang="pl-PL" dirty="0" err="1"/>
              <a:t>different</a:t>
            </a:r>
            <a:r>
              <a:rPr lang="pl-PL" dirty="0"/>
              <a:t> </a:t>
            </a:r>
            <a:r>
              <a:rPr lang="pl-PL" dirty="0" err="1"/>
              <a:t>features</a:t>
            </a:r>
            <a:r>
              <a:rPr lang="pl-PL" dirty="0"/>
              <a:t> and </a:t>
            </a:r>
            <a:r>
              <a:rPr lang="pl-PL" dirty="0" err="1"/>
              <a:t>functioinality</a:t>
            </a:r>
            <a:r>
              <a:rPr lang="pl-PL" dirty="0"/>
              <a:t>, but the </a:t>
            </a:r>
            <a:r>
              <a:rPr lang="pl-PL" dirty="0" err="1"/>
              <a:t>key</a:t>
            </a:r>
            <a:r>
              <a:rPr lang="pl-PL" dirty="0"/>
              <a:t> </a:t>
            </a:r>
            <a:r>
              <a:rPr lang="pl-PL" dirty="0" err="1"/>
              <a:t>mechanism</a:t>
            </a:r>
            <a:r>
              <a:rPr lang="pl-PL" dirty="0"/>
              <a:t> </a:t>
            </a:r>
            <a:r>
              <a:rPr lang="pl-PL" dirty="0" err="1"/>
              <a:t>is</a:t>
            </a:r>
            <a:r>
              <a:rPr lang="pl-PL" dirty="0"/>
              <a:t> the same – to </a:t>
            </a:r>
            <a:r>
              <a:rPr lang="pl-PL" dirty="0" err="1"/>
              <a:t>keep</a:t>
            </a:r>
            <a:r>
              <a:rPr lang="pl-PL" dirty="0"/>
              <a:t> the </a:t>
            </a:r>
            <a:r>
              <a:rPr lang="pl-PL" dirty="0" err="1"/>
              <a:t>project</a:t>
            </a:r>
            <a:r>
              <a:rPr lang="pl-PL" dirty="0"/>
              <a:t> </a:t>
            </a:r>
            <a:r>
              <a:rPr lang="pl-PL" dirty="0" err="1"/>
              <a:t>history</a:t>
            </a:r>
            <a:r>
              <a:rPr lang="pl-PL" dirty="0"/>
              <a:t> in a </a:t>
            </a:r>
            <a:r>
              <a:rPr lang="pl-PL" dirty="0" err="1"/>
              <a:t>durable</a:t>
            </a:r>
            <a:r>
              <a:rPr lang="pl-PL" dirty="0"/>
              <a:t> and </a:t>
            </a:r>
            <a:r>
              <a:rPr lang="pl-PL" dirty="0" err="1"/>
              <a:t>resilient</a:t>
            </a:r>
            <a:r>
              <a:rPr lang="pl-PL" dirty="0"/>
              <a:t> </a:t>
            </a:r>
            <a:r>
              <a:rPr lang="pl-PL" dirty="0" err="1"/>
              <a:t>state</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11</a:t>
            </a:fld>
            <a:endParaRPr lang="en-US" noProof="0"/>
          </a:p>
        </p:txBody>
      </p:sp>
    </p:spTree>
    <p:extLst>
      <p:ext uri="{BB962C8B-B14F-4D97-AF65-F5344CB8AC3E}">
        <p14:creationId xmlns:p14="http://schemas.microsoft.com/office/powerpoint/2010/main" val="254256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We’ve</a:t>
            </a:r>
            <a:r>
              <a:rPr lang="pl-PL" dirty="0"/>
              <a:t> </a:t>
            </a:r>
            <a:r>
              <a:rPr lang="pl-PL" dirty="0" err="1"/>
              <a:t>just</a:t>
            </a:r>
            <a:r>
              <a:rPr lang="pl-PL" dirty="0"/>
              <a:t> </a:t>
            </a:r>
            <a:r>
              <a:rPr lang="pl-PL" dirty="0" err="1"/>
              <a:t>forged</a:t>
            </a:r>
            <a:r>
              <a:rPr lang="pl-PL" dirty="0"/>
              <a:t> a </a:t>
            </a:r>
            <a:r>
              <a:rPr lang="pl-PL" dirty="0" err="1"/>
              <a:t>more</a:t>
            </a:r>
            <a:r>
              <a:rPr lang="pl-PL" dirty="0"/>
              <a:t> </a:t>
            </a:r>
            <a:r>
              <a:rPr lang="pl-PL" dirty="0" err="1"/>
              <a:t>elaborate</a:t>
            </a:r>
            <a:r>
              <a:rPr lang="pl-PL" dirty="0"/>
              <a:t> definitione, but one </a:t>
            </a:r>
            <a:r>
              <a:rPr lang="pl-PL" dirty="0" err="1"/>
              <a:t>can</a:t>
            </a:r>
            <a:r>
              <a:rPr lang="pl-PL" dirty="0"/>
              <a:t> </a:t>
            </a:r>
            <a:r>
              <a:rPr lang="pl-PL" dirty="0" err="1"/>
              <a:t>quickly</a:t>
            </a:r>
            <a:r>
              <a:rPr lang="pl-PL" dirty="0"/>
              <a:t> sum </a:t>
            </a:r>
            <a:r>
              <a:rPr lang="pl-PL" dirty="0" err="1"/>
              <a:t>up</a:t>
            </a:r>
            <a:r>
              <a:rPr lang="pl-PL" dirty="0"/>
              <a:t> a </a:t>
            </a:r>
            <a:r>
              <a:rPr lang="pl-PL" dirty="0" err="1"/>
              <a:t>repository</a:t>
            </a:r>
            <a:r>
              <a:rPr lang="pl-PL" dirty="0"/>
              <a:t> as the </a:t>
            </a:r>
            <a:r>
              <a:rPr lang="pl-PL" dirty="0" err="1"/>
              <a:t>following</a:t>
            </a:r>
            <a:r>
              <a:rPr lang="pl-PL" dirty="0"/>
              <a:t> „</a:t>
            </a:r>
            <a:r>
              <a:rPr lang="pl-PL" dirty="0" err="1"/>
              <a:t>being</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12</a:t>
            </a:fld>
            <a:endParaRPr lang="en-US" noProof="0"/>
          </a:p>
        </p:txBody>
      </p:sp>
    </p:spTree>
    <p:extLst>
      <p:ext uri="{BB962C8B-B14F-4D97-AF65-F5344CB8AC3E}">
        <p14:creationId xmlns:p14="http://schemas.microsoft.com/office/powerpoint/2010/main" val="28986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With a </a:t>
            </a:r>
            <a:r>
              <a:rPr lang="pl-PL" dirty="0" err="1"/>
              <a:t>repository</a:t>
            </a:r>
            <a:r>
              <a:rPr lang="pl-PL" dirty="0"/>
              <a:t> </a:t>
            </a:r>
            <a:r>
              <a:rPr lang="pl-PL" dirty="0" err="1"/>
              <a:t>explained</a:t>
            </a:r>
            <a:r>
              <a:rPr lang="pl-PL" dirty="0"/>
              <a:t> the </a:t>
            </a:r>
            <a:r>
              <a:rPr lang="pl-PL" dirty="0" err="1"/>
              <a:t>best</a:t>
            </a:r>
            <a:r>
              <a:rPr lang="pl-PL" dirty="0"/>
              <a:t> I </a:t>
            </a:r>
            <a:r>
              <a:rPr lang="pl-PL" dirty="0" err="1"/>
              <a:t>could</a:t>
            </a:r>
            <a:r>
              <a:rPr lang="pl-PL" dirty="0"/>
              <a:t>, we </a:t>
            </a:r>
            <a:r>
              <a:rPr lang="pl-PL" dirty="0" err="1"/>
              <a:t>can</a:t>
            </a:r>
            <a:r>
              <a:rPr lang="pl-PL" dirty="0"/>
              <a:t> go </a:t>
            </a:r>
            <a:r>
              <a:rPr lang="pl-PL" dirty="0" err="1"/>
              <a:t>deeper</a:t>
            </a:r>
            <a:r>
              <a:rPr lang="pl-PL" dirty="0"/>
              <a:t> </a:t>
            </a:r>
            <a:r>
              <a:rPr lang="pl-PL" dirty="0" err="1"/>
              <a:t>into</a:t>
            </a:r>
            <a:r>
              <a:rPr lang="pl-PL" dirty="0"/>
              <a:t> the </a:t>
            </a:r>
            <a:r>
              <a:rPr lang="pl-PL" dirty="0" err="1"/>
              <a:t>topic</a:t>
            </a:r>
            <a:r>
              <a:rPr lang="pl-PL" dirty="0"/>
              <a:t> and </a:t>
            </a:r>
            <a:r>
              <a:rPr lang="pl-PL" dirty="0" err="1"/>
              <a:t>finally</a:t>
            </a:r>
            <a:r>
              <a:rPr lang="pl-PL" dirty="0"/>
              <a:t> </a:t>
            </a:r>
            <a:r>
              <a:rPr lang="pl-PL" dirty="0" err="1"/>
              <a:t>decide</a:t>
            </a:r>
            <a:r>
              <a:rPr lang="pl-PL" dirty="0"/>
              <a:t> </a:t>
            </a:r>
            <a:r>
              <a:rPr lang="pl-PL" dirty="0" err="1"/>
              <a:t>what</a:t>
            </a:r>
            <a:r>
              <a:rPr lang="pl-PL" dirty="0"/>
              <a:t> </a:t>
            </a:r>
            <a:r>
              <a:rPr lang="pl-PL" dirty="0" err="1"/>
              <a:t>is</a:t>
            </a:r>
            <a:r>
              <a:rPr lang="pl-PL" dirty="0"/>
              <a:t> a </a:t>
            </a:r>
            <a:r>
              <a:rPr lang="pl-PL" dirty="0" err="1"/>
              <a:t>special</a:t>
            </a:r>
            <a:r>
              <a:rPr lang="pl-PL" dirty="0"/>
              <a:t> </a:t>
            </a:r>
            <a:r>
              <a:rPr lang="pl-PL" dirty="0" err="1"/>
              <a:t>kind</a:t>
            </a:r>
            <a:r>
              <a:rPr lang="pl-PL" dirty="0"/>
              <a:t> of </a:t>
            </a:r>
            <a:r>
              <a:rPr lang="pl-PL" dirty="0" err="1"/>
              <a:t>repository</a:t>
            </a:r>
            <a:r>
              <a:rPr lang="pl-PL" dirty="0"/>
              <a:t> </a:t>
            </a:r>
            <a:r>
              <a:rPr lang="pl-PL" dirty="0" err="1"/>
              <a:t>called</a:t>
            </a:r>
            <a:r>
              <a:rPr lang="pl-PL" dirty="0"/>
              <a:t> a </a:t>
            </a:r>
            <a:r>
              <a:rPr lang="pl-PL" dirty="0" err="1"/>
              <a:t>monorepo</a:t>
            </a:r>
            <a:r>
              <a:rPr lang="pl-PL" dirty="0"/>
              <a:t>. A </a:t>
            </a:r>
            <a:r>
              <a:rPr lang="pl-PL" dirty="0" err="1"/>
              <a:t>typical</a:t>
            </a:r>
            <a:r>
              <a:rPr lang="pl-PL" dirty="0"/>
              <a:t> </a:t>
            </a:r>
            <a:r>
              <a:rPr lang="pl-PL" dirty="0" err="1"/>
              <a:t>repository</a:t>
            </a:r>
            <a:r>
              <a:rPr lang="pl-PL" dirty="0"/>
              <a:t> </a:t>
            </a:r>
            <a:r>
              <a:rPr lang="pl-PL" dirty="0" err="1"/>
              <a:t>contains</a:t>
            </a:r>
            <a:r>
              <a:rPr lang="pl-PL" dirty="0"/>
              <a:t> a single </a:t>
            </a:r>
            <a:r>
              <a:rPr lang="pl-PL" dirty="0" err="1"/>
              <a:t>project</a:t>
            </a:r>
            <a:r>
              <a:rPr lang="pl-PL" dirty="0"/>
              <a:t> with a Limited numer of </a:t>
            </a:r>
            <a:r>
              <a:rPr lang="pl-PL" dirty="0" err="1"/>
              <a:t>collaborators</a:t>
            </a:r>
            <a:r>
              <a:rPr lang="pl-PL" dirty="0"/>
              <a:t>(</a:t>
            </a:r>
            <a:r>
              <a:rPr lang="pl-PL" dirty="0" err="1"/>
              <a:t>though</a:t>
            </a:r>
            <a:r>
              <a:rPr lang="pl-PL" dirty="0"/>
              <a:t> one </a:t>
            </a:r>
            <a:r>
              <a:rPr lang="pl-PL" dirty="0" err="1"/>
              <a:t>can</a:t>
            </a:r>
            <a:r>
              <a:rPr lang="pl-PL" dirty="0"/>
              <a:t> </a:t>
            </a:r>
            <a:r>
              <a:rPr lang="pl-PL" dirty="0" err="1"/>
              <a:t>underestimate</a:t>
            </a:r>
            <a:r>
              <a:rPr lang="pl-PL" dirty="0"/>
              <a:t> the </a:t>
            </a:r>
            <a:r>
              <a:rPr lang="pl-PL" dirty="0" err="1"/>
              <a:t>power</a:t>
            </a:r>
            <a:r>
              <a:rPr lang="pl-PL" dirty="0"/>
              <a:t> of OSS – </a:t>
            </a:r>
            <a:r>
              <a:rPr lang="pl-PL" dirty="0" err="1"/>
              <a:t>e.g</a:t>
            </a:r>
            <a:r>
              <a:rPr lang="pl-PL" dirty="0"/>
              <a:t>. </a:t>
            </a:r>
            <a:r>
              <a:rPr lang="pl-PL" dirty="0" err="1"/>
              <a:t>take</a:t>
            </a:r>
            <a:r>
              <a:rPr lang="pl-PL" dirty="0"/>
              <a:t> a </a:t>
            </a:r>
            <a:r>
              <a:rPr lang="pl-PL" dirty="0" err="1"/>
              <a:t>look</a:t>
            </a:r>
            <a:r>
              <a:rPr lang="pl-PL" dirty="0"/>
              <a:t> and k8s </a:t>
            </a:r>
            <a:r>
              <a:rPr lang="pl-PL" dirty="0" err="1"/>
              <a:t>repository</a:t>
            </a:r>
            <a:r>
              <a:rPr lang="pl-PL" dirty="0"/>
              <a:t> on GitHub </a:t>
            </a:r>
            <a:r>
              <a:rPr lang="pl-PL" dirty="0" err="1"/>
              <a:t>which</a:t>
            </a:r>
            <a:r>
              <a:rPr lang="pl-PL" dirty="0"/>
              <a:t> </a:t>
            </a:r>
            <a:r>
              <a:rPr lang="pl-PL" dirty="0" err="1"/>
              <a:t>is</a:t>
            </a:r>
            <a:r>
              <a:rPr lang="pl-PL" dirty="0"/>
              <a:t> </a:t>
            </a:r>
            <a:r>
              <a:rPr lang="pl-PL" dirty="0" err="1"/>
              <a:t>backed</a:t>
            </a:r>
            <a:r>
              <a:rPr lang="pl-PL" dirty="0"/>
              <a:t> by </a:t>
            </a:r>
            <a:r>
              <a:rPr lang="pl-PL" dirty="0" err="1"/>
              <a:t>over</a:t>
            </a:r>
            <a:r>
              <a:rPr lang="pl-PL" dirty="0"/>
              <a:t> 24 </a:t>
            </a:r>
            <a:r>
              <a:rPr lang="pl-PL" dirty="0" err="1"/>
              <a:t>hundred</a:t>
            </a:r>
            <a:r>
              <a:rPr lang="pl-PL" dirty="0"/>
              <a:t> </a:t>
            </a:r>
            <a:r>
              <a:rPr lang="pl-PL" dirty="0" err="1"/>
              <a:t>individual</a:t>
            </a:r>
            <a:r>
              <a:rPr lang="pl-PL" dirty="0"/>
              <a:t> </a:t>
            </a:r>
            <a:r>
              <a:rPr lang="pl-PL" dirty="0" err="1"/>
              <a:t>contributors</a:t>
            </a:r>
            <a:r>
              <a:rPr lang="pl-PL" dirty="0"/>
              <a:t>). The </a:t>
            </a:r>
            <a:r>
              <a:rPr lang="pl-PL" dirty="0" err="1"/>
              <a:t>key</a:t>
            </a:r>
            <a:r>
              <a:rPr lang="pl-PL" dirty="0"/>
              <a:t> </a:t>
            </a:r>
            <a:r>
              <a:rPr lang="pl-PL" dirty="0" err="1"/>
              <a:t>feature</a:t>
            </a:r>
            <a:r>
              <a:rPr lang="pl-PL" dirty="0"/>
              <a:t> </a:t>
            </a:r>
            <a:r>
              <a:rPr lang="pl-PL" dirty="0" err="1"/>
              <a:t>if</a:t>
            </a:r>
            <a:r>
              <a:rPr lang="pl-PL" dirty="0"/>
              <a:t> a single </a:t>
            </a:r>
            <a:r>
              <a:rPr lang="pl-PL" dirty="0" err="1"/>
              <a:t>repository</a:t>
            </a:r>
            <a:r>
              <a:rPr lang="pl-PL" dirty="0"/>
              <a:t> </a:t>
            </a:r>
            <a:r>
              <a:rPr lang="pl-PL" dirty="0" err="1"/>
              <a:t>is</a:t>
            </a:r>
            <a:r>
              <a:rPr lang="pl-PL" dirty="0"/>
              <a:t> the </a:t>
            </a:r>
            <a:r>
              <a:rPr lang="pl-PL" dirty="0" err="1"/>
              <a:t>fact</a:t>
            </a:r>
            <a:r>
              <a:rPr lang="pl-PL" dirty="0"/>
              <a:t>, </a:t>
            </a:r>
            <a:r>
              <a:rPr lang="pl-PL" dirty="0" err="1"/>
              <a:t>that</a:t>
            </a:r>
            <a:r>
              <a:rPr lang="pl-PL" dirty="0"/>
              <a:t> </a:t>
            </a:r>
            <a:r>
              <a:rPr lang="pl-PL" dirty="0" err="1"/>
              <a:t>it</a:t>
            </a:r>
            <a:r>
              <a:rPr lang="pl-PL" dirty="0"/>
              <a:t> </a:t>
            </a:r>
            <a:r>
              <a:rPr lang="pl-PL" dirty="0" err="1"/>
              <a:t>limits</a:t>
            </a:r>
            <a:r>
              <a:rPr lang="pl-PL" dirty="0"/>
              <a:t> </a:t>
            </a:r>
            <a:r>
              <a:rPr lang="pl-PL" dirty="0" err="1"/>
              <a:t>what</a:t>
            </a:r>
            <a:r>
              <a:rPr lang="pl-PL" dirty="0"/>
              <a:t> </a:t>
            </a:r>
            <a:r>
              <a:rPr lang="pl-PL" dirty="0" err="1"/>
              <a:t>is</a:t>
            </a:r>
            <a:r>
              <a:rPr lang="pl-PL" dirty="0"/>
              <a:t> </a:t>
            </a:r>
            <a:r>
              <a:rPr lang="pl-PL" dirty="0" err="1"/>
              <a:t>built</a:t>
            </a:r>
            <a:r>
              <a:rPr lang="pl-PL" dirty="0"/>
              <a:t> from </a:t>
            </a:r>
            <a:r>
              <a:rPr lang="pl-PL" dirty="0" err="1"/>
              <a:t>it</a:t>
            </a:r>
            <a:r>
              <a:rPr lang="pl-PL" dirty="0"/>
              <a:t> – </a:t>
            </a:r>
            <a:r>
              <a:rPr lang="pl-PL" dirty="0" err="1"/>
              <a:t>it’s</a:t>
            </a:r>
            <a:r>
              <a:rPr lang="pl-PL" dirty="0"/>
              <a:t> single </a:t>
            </a:r>
            <a:r>
              <a:rPr lang="pl-PL" dirty="0" err="1"/>
              <a:t>feature</a:t>
            </a:r>
            <a:r>
              <a:rPr lang="pl-PL" dirty="0"/>
              <a:t> </a:t>
            </a:r>
            <a:r>
              <a:rPr lang="pl-PL" dirty="0" err="1"/>
              <a:t>rather</a:t>
            </a:r>
            <a:r>
              <a:rPr lang="pl-PL" dirty="0"/>
              <a:t> </a:t>
            </a:r>
            <a:r>
              <a:rPr lang="pl-PL" dirty="0" err="1"/>
              <a:t>than</a:t>
            </a:r>
            <a:r>
              <a:rPr lang="pl-PL" dirty="0"/>
              <a:t> a platform.</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13</a:t>
            </a:fld>
            <a:endParaRPr lang="en-US" noProof="0"/>
          </a:p>
        </p:txBody>
      </p:sp>
    </p:spTree>
    <p:extLst>
      <p:ext uri="{BB962C8B-B14F-4D97-AF65-F5344CB8AC3E}">
        <p14:creationId xmlns:p14="http://schemas.microsoft.com/office/powerpoint/2010/main" val="328988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This</a:t>
            </a:r>
            <a:r>
              <a:rPr lang="pl-PL" dirty="0"/>
              <a:t> </a:t>
            </a:r>
            <a:r>
              <a:rPr lang="pl-PL" dirty="0" err="1"/>
              <a:t>is</a:t>
            </a:r>
            <a:r>
              <a:rPr lang="pl-PL" dirty="0"/>
              <a:t> </a:t>
            </a:r>
            <a:r>
              <a:rPr lang="pl-PL" dirty="0" err="1"/>
              <a:t>why</a:t>
            </a:r>
            <a:r>
              <a:rPr lang="pl-PL" dirty="0"/>
              <a:t> a </a:t>
            </a:r>
            <a:r>
              <a:rPr lang="pl-PL" dirty="0" err="1"/>
              <a:t>concept</a:t>
            </a:r>
            <a:r>
              <a:rPr lang="pl-PL" dirty="0"/>
              <a:t> of </a:t>
            </a:r>
            <a:r>
              <a:rPr lang="pl-PL" dirty="0" err="1"/>
              <a:t>monorepo</a:t>
            </a:r>
            <a:r>
              <a:rPr lang="pl-PL" dirty="0"/>
              <a:t> was </a:t>
            </a:r>
            <a:r>
              <a:rPr lang="pl-PL" dirty="0" err="1"/>
              <a:t>made</a:t>
            </a:r>
            <a:r>
              <a:rPr lang="pl-PL" dirty="0"/>
              <a:t> – as in </a:t>
            </a:r>
            <a:r>
              <a:rPr lang="pl-PL" dirty="0" err="1"/>
              <a:t>large</a:t>
            </a:r>
            <a:r>
              <a:rPr lang="pl-PL" dirty="0"/>
              <a:t> </a:t>
            </a:r>
            <a:r>
              <a:rPr lang="pl-PL" dirty="0" err="1"/>
              <a:t>projects</a:t>
            </a:r>
            <a:r>
              <a:rPr lang="pl-PL" dirty="0"/>
              <a:t> we </a:t>
            </a:r>
            <a:r>
              <a:rPr lang="pl-PL" dirty="0" err="1"/>
              <a:t>often</a:t>
            </a:r>
            <a:r>
              <a:rPr lang="pl-PL" dirty="0"/>
              <a:t> </a:t>
            </a:r>
            <a:r>
              <a:rPr lang="pl-PL" dirty="0" err="1"/>
              <a:t>create</a:t>
            </a:r>
            <a:r>
              <a:rPr lang="pl-PL" dirty="0"/>
              <a:t> a single </a:t>
            </a:r>
            <a:r>
              <a:rPr lang="pl-PL" dirty="0" err="1"/>
              <a:t>application</a:t>
            </a:r>
            <a:r>
              <a:rPr lang="pl-PL" dirty="0"/>
              <a:t> from </a:t>
            </a:r>
            <a:r>
              <a:rPr lang="pl-PL" dirty="0" err="1"/>
              <a:t>multiple</a:t>
            </a:r>
            <a:r>
              <a:rPr lang="pl-PL" dirty="0"/>
              <a:t> </a:t>
            </a:r>
            <a:r>
              <a:rPr lang="pl-PL" dirty="0" err="1"/>
              <a:t>features</a:t>
            </a:r>
            <a:r>
              <a:rPr lang="pl-PL" dirty="0"/>
              <a:t>, </a:t>
            </a:r>
            <a:r>
              <a:rPr lang="pl-PL" dirty="0" err="1"/>
              <a:t>instead</a:t>
            </a:r>
            <a:r>
              <a:rPr lang="pl-PL" dirty="0"/>
              <a:t> of </a:t>
            </a:r>
            <a:r>
              <a:rPr lang="pl-PL" dirty="0" err="1"/>
              <a:t>merging</a:t>
            </a:r>
            <a:r>
              <a:rPr lang="pl-PL" dirty="0"/>
              <a:t> </a:t>
            </a:r>
            <a:r>
              <a:rPr lang="pl-PL" dirty="0" err="1"/>
              <a:t>all</a:t>
            </a:r>
            <a:r>
              <a:rPr lang="pl-PL" dirty="0"/>
              <a:t> the </a:t>
            </a:r>
            <a:r>
              <a:rPr lang="pl-PL" dirty="0" err="1"/>
              <a:t>different</a:t>
            </a:r>
            <a:r>
              <a:rPr lang="pl-PL" dirty="0"/>
              <a:t> </a:t>
            </a:r>
            <a:r>
              <a:rPr lang="pl-PL" dirty="0" err="1"/>
              <a:t>repos</a:t>
            </a:r>
            <a:r>
              <a:rPr lang="pl-PL" dirty="0"/>
              <a:t> with </a:t>
            </a:r>
            <a:r>
              <a:rPr lang="pl-PL" dirty="0" err="1"/>
              <a:t>different</a:t>
            </a:r>
            <a:r>
              <a:rPr lang="pl-PL" dirty="0"/>
              <a:t> </a:t>
            </a:r>
            <a:r>
              <a:rPr lang="pl-PL" dirty="0" err="1"/>
              <a:t>artifacts</a:t>
            </a:r>
            <a:r>
              <a:rPr lang="pl-PL" dirty="0"/>
              <a:t>, we </a:t>
            </a:r>
            <a:r>
              <a:rPr lang="pl-PL" dirty="0" err="1"/>
              <a:t>could</a:t>
            </a:r>
            <a:r>
              <a:rPr lang="pl-PL" dirty="0"/>
              <a:t> </a:t>
            </a:r>
            <a:r>
              <a:rPr lang="pl-PL" dirty="0" err="1"/>
              <a:t>keep</a:t>
            </a:r>
            <a:r>
              <a:rPr lang="pl-PL" dirty="0"/>
              <a:t> </a:t>
            </a:r>
            <a:r>
              <a:rPr lang="pl-PL" dirty="0" err="1"/>
              <a:t>everything</a:t>
            </a:r>
            <a:r>
              <a:rPr lang="pl-PL" dirty="0"/>
              <a:t> in a </a:t>
            </a:r>
            <a:r>
              <a:rPr lang="pl-PL" dirty="0" err="1"/>
              <a:t>signle</a:t>
            </a:r>
            <a:r>
              <a:rPr lang="pl-PL" dirty="0"/>
              <a:t> place and </a:t>
            </a:r>
            <a:r>
              <a:rPr lang="pl-PL" dirty="0" err="1"/>
              <a:t>divide</a:t>
            </a:r>
            <a:r>
              <a:rPr lang="pl-PL" dirty="0"/>
              <a:t> </a:t>
            </a:r>
            <a:r>
              <a:rPr lang="pl-PL" dirty="0" err="1"/>
              <a:t>it</a:t>
            </a:r>
            <a:r>
              <a:rPr lang="pl-PL" dirty="0"/>
              <a:t> </a:t>
            </a:r>
            <a:r>
              <a:rPr lang="pl-PL" dirty="0" err="1"/>
              <a:t>logically</a:t>
            </a:r>
            <a:r>
              <a:rPr lang="pl-PL" dirty="0"/>
              <a:t> and </a:t>
            </a:r>
            <a:r>
              <a:rPr lang="pl-PL" dirty="0" err="1"/>
              <a:t>using</a:t>
            </a:r>
            <a:r>
              <a:rPr lang="pl-PL" dirty="0"/>
              <a:t> </a:t>
            </a:r>
            <a:r>
              <a:rPr lang="pl-PL" dirty="0" err="1"/>
              <a:t>policies</a:t>
            </a:r>
            <a:r>
              <a:rPr lang="pl-PL" dirty="0"/>
              <a:t> </a:t>
            </a:r>
            <a:r>
              <a:rPr lang="pl-PL" dirty="0" err="1"/>
              <a:t>while</a:t>
            </a:r>
            <a:r>
              <a:rPr lang="pl-PL" dirty="0"/>
              <a:t> </a:t>
            </a:r>
            <a:r>
              <a:rPr lang="pl-PL" dirty="0" err="1"/>
              <a:t>enhancing</a:t>
            </a:r>
            <a:r>
              <a:rPr lang="pl-PL" dirty="0"/>
              <a:t> </a:t>
            </a:r>
            <a:r>
              <a:rPr lang="pl-PL" dirty="0" err="1"/>
              <a:t>collaborating</a:t>
            </a:r>
            <a:r>
              <a:rPr lang="pl-PL" dirty="0"/>
              <a:t> </a:t>
            </a:r>
            <a:r>
              <a:rPr lang="pl-PL" dirty="0" err="1"/>
              <a:t>capabiltiies</a:t>
            </a:r>
            <a:r>
              <a:rPr lang="pl-PL" dirty="0"/>
              <a:t>. </a:t>
            </a:r>
            <a:r>
              <a:rPr lang="pl-PL" dirty="0" err="1"/>
              <a:t>Remember</a:t>
            </a:r>
            <a:r>
              <a:rPr lang="pl-PL" dirty="0"/>
              <a:t> to </a:t>
            </a:r>
            <a:r>
              <a:rPr lang="pl-PL" dirty="0" err="1"/>
              <a:t>avoid</a:t>
            </a:r>
            <a:r>
              <a:rPr lang="pl-PL" dirty="0"/>
              <a:t> to </a:t>
            </a:r>
            <a:r>
              <a:rPr lang="pl-PL" dirty="0" err="1"/>
              <a:t>compare</a:t>
            </a:r>
            <a:r>
              <a:rPr lang="pl-PL" dirty="0"/>
              <a:t> a </a:t>
            </a:r>
            <a:r>
              <a:rPr lang="pl-PL" dirty="0" err="1"/>
              <a:t>monorepo</a:t>
            </a:r>
            <a:r>
              <a:rPr lang="pl-PL" dirty="0"/>
              <a:t> with a </a:t>
            </a:r>
            <a:r>
              <a:rPr lang="pl-PL" dirty="0" err="1"/>
              <a:t>monolith</a:t>
            </a:r>
            <a:r>
              <a:rPr lang="pl-PL" dirty="0"/>
              <a:t> as a </a:t>
            </a:r>
            <a:r>
              <a:rPr lang="pl-PL" dirty="0" err="1"/>
              <a:t>monolith</a:t>
            </a:r>
            <a:r>
              <a:rPr lang="pl-PL" dirty="0"/>
              <a:t> in </a:t>
            </a:r>
            <a:r>
              <a:rPr lang="pl-PL" dirty="0" err="1"/>
              <a:t>fact</a:t>
            </a:r>
            <a:r>
              <a:rPr lang="pl-PL" dirty="0"/>
              <a:t> </a:t>
            </a:r>
            <a:r>
              <a:rPr lang="pl-PL" dirty="0" err="1"/>
              <a:t>can</a:t>
            </a:r>
            <a:r>
              <a:rPr lang="pl-PL" dirty="0"/>
              <a:t> be </a:t>
            </a:r>
            <a:r>
              <a:rPr lang="pl-PL" dirty="0" err="1"/>
              <a:t>created</a:t>
            </a:r>
            <a:r>
              <a:rPr lang="pl-PL" dirty="0"/>
              <a:t> with a </a:t>
            </a:r>
            <a:r>
              <a:rPr lang="pl-PL" dirty="0" err="1"/>
              <a:t>monorepo</a:t>
            </a:r>
            <a:r>
              <a:rPr lang="pl-PL" dirty="0"/>
              <a:t>, but </a:t>
            </a:r>
            <a:r>
              <a:rPr lang="pl-PL" dirty="0" err="1"/>
              <a:t>monorepo</a:t>
            </a:r>
            <a:r>
              <a:rPr lang="pl-PL" dirty="0"/>
              <a:t> </a:t>
            </a:r>
            <a:r>
              <a:rPr lang="pl-PL" dirty="0" err="1"/>
              <a:t>can</a:t>
            </a:r>
            <a:r>
              <a:rPr lang="pl-PL" dirty="0"/>
              <a:t> be </a:t>
            </a:r>
            <a:r>
              <a:rPr lang="pl-PL" dirty="0" err="1"/>
              <a:t>used</a:t>
            </a:r>
            <a:r>
              <a:rPr lang="pl-PL" dirty="0"/>
              <a:t> </a:t>
            </a:r>
            <a:r>
              <a:rPr lang="pl-PL" dirty="0" err="1"/>
              <a:t>also</a:t>
            </a:r>
            <a:r>
              <a:rPr lang="pl-PL" dirty="0"/>
              <a:t> for </a:t>
            </a:r>
            <a:r>
              <a:rPr lang="pl-PL" dirty="0" err="1"/>
              <a:t>microservices</a:t>
            </a:r>
            <a:r>
              <a:rPr lang="pl-PL" dirty="0"/>
              <a:t> </a:t>
            </a:r>
            <a:r>
              <a:rPr lang="pl-PL" dirty="0" err="1"/>
              <a:t>deployment</a:t>
            </a:r>
            <a:r>
              <a:rPr lang="pl-PL" dirty="0"/>
              <a:t>(</a:t>
            </a:r>
            <a:r>
              <a:rPr lang="pl-PL" dirty="0" err="1"/>
              <a:t>what</a:t>
            </a:r>
            <a:r>
              <a:rPr lang="pl-PL" dirty="0"/>
              <a:t> </a:t>
            </a:r>
            <a:r>
              <a:rPr lang="pl-PL" dirty="0" err="1"/>
              <a:t>is</a:t>
            </a:r>
            <a:r>
              <a:rPr lang="pl-PL" dirty="0"/>
              <a:t> </a:t>
            </a:r>
            <a:r>
              <a:rPr lang="pl-PL" dirty="0" err="1"/>
              <a:t>true</a:t>
            </a:r>
            <a:r>
              <a:rPr lang="pl-PL" dirty="0"/>
              <a:t> for one of my </a:t>
            </a:r>
            <a:r>
              <a:rPr lang="pl-PL" dirty="0" err="1"/>
              <a:t>projects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14</a:t>
            </a:fld>
            <a:endParaRPr lang="en-US" noProof="0"/>
          </a:p>
        </p:txBody>
      </p:sp>
    </p:spTree>
    <p:extLst>
      <p:ext uri="{BB962C8B-B14F-4D97-AF65-F5344CB8AC3E}">
        <p14:creationId xmlns:p14="http://schemas.microsoft.com/office/powerpoint/2010/main" val="68931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Here’s</a:t>
            </a:r>
            <a:r>
              <a:rPr lang="pl-PL" dirty="0"/>
              <a:t> a </a:t>
            </a:r>
            <a:r>
              <a:rPr lang="pl-PL" dirty="0" err="1"/>
              <a:t>short</a:t>
            </a:r>
            <a:r>
              <a:rPr lang="pl-PL" dirty="0"/>
              <a:t> </a:t>
            </a:r>
            <a:r>
              <a:rPr lang="pl-PL" dirty="0" err="1"/>
              <a:t>summary</a:t>
            </a:r>
            <a:r>
              <a:rPr lang="pl-PL" dirty="0"/>
              <a:t> – on the </a:t>
            </a:r>
            <a:r>
              <a:rPr lang="pl-PL" dirty="0" err="1"/>
              <a:t>left</a:t>
            </a:r>
            <a:r>
              <a:rPr lang="pl-PL" dirty="0"/>
              <a:t> with </a:t>
            </a:r>
            <a:r>
              <a:rPr lang="pl-PL" dirty="0" err="1"/>
              <a:t>have</a:t>
            </a:r>
            <a:r>
              <a:rPr lang="pl-PL" dirty="0"/>
              <a:t> a </a:t>
            </a:r>
            <a:r>
              <a:rPr lang="pl-PL" dirty="0" err="1"/>
              <a:t>dedicated</a:t>
            </a:r>
            <a:r>
              <a:rPr lang="pl-PL" dirty="0"/>
              <a:t> </a:t>
            </a:r>
            <a:r>
              <a:rPr lang="pl-PL" dirty="0" err="1"/>
              <a:t>repository</a:t>
            </a:r>
            <a:r>
              <a:rPr lang="pl-PL" dirty="0"/>
              <a:t> </a:t>
            </a:r>
            <a:r>
              <a:rPr lang="pl-PL" dirty="0" err="1"/>
              <a:t>while</a:t>
            </a:r>
            <a:r>
              <a:rPr lang="pl-PL" dirty="0"/>
              <a:t> on the </a:t>
            </a:r>
            <a:r>
              <a:rPr lang="pl-PL" dirty="0" err="1"/>
              <a:t>right</a:t>
            </a:r>
            <a:r>
              <a:rPr lang="pl-PL" dirty="0"/>
              <a:t> </a:t>
            </a:r>
            <a:r>
              <a:rPr lang="pl-PL" dirty="0" err="1"/>
              <a:t>monorepo</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15</a:t>
            </a:fld>
            <a:endParaRPr lang="en-US" noProof="0"/>
          </a:p>
        </p:txBody>
      </p:sp>
    </p:spTree>
    <p:extLst>
      <p:ext uri="{BB962C8B-B14F-4D97-AF65-F5344CB8AC3E}">
        <p14:creationId xmlns:p14="http://schemas.microsoft.com/office/powerpoint/2010/main" val="604686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How a </a:t>
            </a:r>
            <a:r>
              <a:rPr lang="pl-PL" dirty="0" err="1"/>
              <a:t>very</a:t>
            </a:r>
            <a:r>
              <a:rPr lang="pl-PL" dirty="0"/>
              <a:t> </a:t>
            </a:r>
            <a:r>
              <a:rPr lang="pl-PL" dirty="0" err="1"/>
              <a:t>basic</a:t>
            </a:r>
            <a:r>
              <a:rPr lang="pl-PL" dirty="0"/>
              <a:t> </a:t>
            </a:r>
            <a:r>
              <a:rPr lang="pl-PL" dirty="0" err="1"/>
              <a:t>structure</a:t>
            </a:r>
            <a:r>
              <a:rPr lang="pl-PL" dirty="0"/>
              <a:t> of a </a:t>
            </a:r>
            <a:r>
              <a:rPr lang="pl-PL" dirty="0" err="1"/>
              <a:t>monorepo</a:t>
            </a:r>
            <a:r>
              <a:rPr lang="pl-PL" dirty="0"/>
              <a:t> </a:t>
            </a:r>
            <a:r>
              <a:rPr lang="pl-PL" dirty="0" err="1"/>
              <a:t>would</a:t>
            </a:r>
            <a:r>
              <a:rPr lang="pl-PL" dirty="0"/>
              <a:t> </a:t>
            </a:r>
            <a:r>
              <a:rPr lang="pl-PL" dirty="0" err="1"/>
              <a:t>look</a:t>
            </a:r>
            <a:r>
              <a:rPr lang="pl-PL" dirty="0"/>
              <a:t> </a:t>
            </a:r>
            <a:r>
              <a:rPr lang="pl-PL" dirty="0" err="1"/>
              <a:t>like</a:t>
            </a:r>
            <a:r>
              <a:rPr lang="pl-PL" dirty="0"/>
              <a:t> – </a:t>
            </a:r>
            <a:r>
              <a:rPr lang="pl-PL" dirty="0" err="1"/>
              <a:t>here’s</a:t>
            </a:r>
            <a:r>
              <a:rPr lang="pl-PL" dirty="0"/>
              <a:t> </a:t>
            </a:r>
            <a:r>
              <a:rPr lang="pl-PL" dirty="0" err="1"/>
              <a:t>an</a:t>
            </a:r>
            <a:r>
              <a:rPr lang="pl-PL" dirty="0"/>
              <a:t> </a:t>
            </a:r>
            <a:r>
              <a:rPr lang="pl-PL" dirty="0" err="1"/>
              <a:t>example</a:t>
            </a:r>
            <a:r>
              <a:rPr lang="pl-PL" dirty="0"/>
              <a:t>. As </a:t>
            </a:r>
            <a:r>
              <a:rPr lang="pl-PL" dirty="0" err="1"/>
              <a:t>you</a:t>
            </a:r>
            <a:r>
              <a:rPr lang="pl-PL" dirty="0"/>
              <a:t> </a:t>
            </a:r>
            <a:r>
              <a:rPr lang="pl-PL" dirty="0" err="1"/>
              <a:t>can</a:t>
            </a:r>
            <a:r>
              <a:rPr lang="pl-PL" dirty="0"/>
              <a:t> </a:t>
            </a:r>
            <a:r>
              <a:rPr lang="pl-PL" dirty="0" err="1"/>
              <a:t>see</a:t>
            </a:r>
            <a:r>
              <a:rPr lang="pl-PL" dirty="0"/>
              <a:t>, we </a:t>
            </a:r>
            <a:r>
              <a:rPr lang="pl-PL" dirty="0" err="1"/>
              <a:t>have</a:t>
            </a:r>
            <a:r>
              <a:rPr lang="pl-PL" dirty="0"/>
              <a:t> </a:t>
            </a:r>
            <a:r>
              <a:rPr lang="pl-PL" dirty="0" err="1"/>
              <a:t>logically</a:t>
            </a:r>
            <a:r>
              <a:rPr lang="pl-PL" dirty="0"/>
              <a:t> </a:t>
            </a:r>
            <a:r>
              <a:rPr lang="pl-PL" dirty="0" err="1"/>
              <a:t>divided</a:t>
            </a:r>
            <a:r>
              <a:rPr lang="pl-PL" dirty="0"/>
              <a:t> </a:t>
            </a:r>
            <a:r>
              <a:rPr lang="pl-PL" dirty="0" err="1"/>
              <a:t>shared</a:t>
            </a:r>
            <a:r>
              <a:rPr lang="pl-PL" dirty="0"/>
              <a:t> and </a:t>
            </a:r>
            <a:r>
              <a:rPr lang="pl-PL" dirty="0" err="1"/>
              <a:t>individual</a:t>
            </a:r>
            <a:r>
              <a:rPr lang="pl-PL" dirty="0"/>
              <a:t> </a:t>
            </a:r>
            <a:r>
              <a:rPr lang="pl-PL" dirty="0" err="1"/>
              <a:t>project</a:t>
            </a:r>
            <a:r>
              <a:rPr lang="pl-PL" dirty="0"/>
              <a:t> </a:t>
            </a:r>
            <a:r>
              <a:rPr lang="pl-PL" dirty="0" err="1"/>
              <a:t>components</a:t>
            </a:r>
            <a:r>
              <a:rPr lang="pl-PL" dirty="0"/>
              <a:t>. The </a:t>
            </a:r>
            <a:r>
              <a:rPr lang="pl-PL" dirty="0" err="1"/>
              <a:t>important</a:t>
            </a:r>
            <a:r>
              <a:rPr lang="pl-PL" dirty="0"/>
              <a:t> </a:t>
            </a:r>
            <a:r>
              <a:rPr lang="pl-PL" dirty="0" err="1"/>
              <a:t>thing</a:t>
            </a:r>
            <a:r>
              <a:rPr lang="pl-PL" dirty="0"/>
              <a:t> </a:t>
            </a:r>
            <a:r>
              <a:rPr lang="pl-PL" dirty="0" err="1"/>
              <a:t>here</a:t>
            </a:r>
            <a:r>
              <a:rPr lang="pl-PL" dirty="0"/>
              <a:t> </a:t>
            </a:r>
            <a:r>
              <a:rPr lang="pl-PL" dirty="0" err="1"/>
              <a:t>is</a:t>
            </a:r>
            <a:r>
              <a:rPr lang="pl-PL" dirty="0"/>
              <a:t> </a:t>
            </a:r>
            <a:r>
              <a:rPr lang="pl-PL" dirty="0" err="1"/>
              <a:t>keeping</a:t>
            </a:r>
            <a:r>
              <a:rPr lang="pl-PL" dirty="0"/>
              <a:t> </a:t>
            </a:r>
            <a:r>
              <a:rPr lang="pl-PL" dirty="0" err="1"/>
              <a:t>things</a:t>
            </a:r>
            <a:r>
              <a:rPr lang="pl-PL" dirty="0"/>
              <a:t> </a:t>
            </a:r>
            <a:r>
              <a:rPr lang="pl-PL" dirty="0" err="1"/>
              <a:t>separated</a:t>
            </a:r>
            <a:r>
              <a:rPr lang="pl-PL" dirty="0"/>
              <a:t> on the </a:t>
            </a:r>
            <a:r>
              <a:rPr lang="pl-PL" dirty="0" err="1"/>
              <a:t>lowest</a:t>
            </a:r>
            <a:r>
              <a:rPr lang="pl-PL" dirty="0"/>
              <a:t> </a:t>
            </a:r>
            <a:r>
              <a:rPr lang="pl-PL" dirty="0" err="1"/>
              <a:t>level</a:t>
            </a:r>
            <a:r>
              <a:rPr lang="pl-PL" dirty="0"/>
              <a:t>, </a:t>
            </a:r>
            <a:r>
              <a:rPr lang="pl-PL" dirty="0" err="1"/>
              <a:t>this</a:t>
            </a:r>
            <a:r>
              <a:rPr lang="pl-PL" dirty="0"/>
              <a:t> </a:t>
            </a:r>
            <a:r>
              <a:rPr lang="pl-PL" dirty="0" err="1"/>
              <a:t>is</a:t>
            </a:r>
            <a:r>
              <a:rPr lang="pl-PL" dirty="0"/>
              <a:t> </a:t>
            </a:r>
            <a:r>
              <a:rPr lang="pl-PL" dirty="0" err="1"/>
              <a:t>filesystem</a:t>
            </a:r>
            <a:r>
              <a:rPr lang="pl-PL" dirty="0"/>
              <a:t>. </a:t>
            </a:r>
            <a:r>
              <a:rPr lang="pl-PL" dirty="0" err="1"/>
              <a:t>This</a:t>
            </a:r>
            <a:r>
              <a:rPr lang="pl-PL" dirty="0"/>
              <a:t> </a:t>
            </a:r>
            <a:r>
              <a:rPr lang="pl-PL" dirty="0" err="1"/>
              <a:t>will</a:t>
            </a:r>
            <a:r>
              <a:rPr lang="pl-PL" dirty="0"/>
              <a:t> </a:t>
            </a:r>
            <a:r>
              <a:rPr lang="pl-PL" dirty="0" err="1"/>
              <a:t>help</a:t>
            </a:r>
            <a:r>
              <a:rPr lang="pl-PL" dirty="0"/>
              <a:t> </a:t>
            </a:r>
            <a:r>
              <a:rPr lang="pl-PL" dirty="0" err="1"/>
              <a:t>you</a:t>
            </a:r>
            <a:r>
              <a:rPr lang="pl-PL" dirty="0"/>
              <a:t> in </a:t>
            </a:r>
            <a:r>
              <a:rPr lang="pl-PL" dirty="0" err="1"/>
              <a:t>monorepo</a:t>
            </a:r>
            <a:r>
              <a:rPr lang="pl-PL" dirty="0"/>
              <a:t> management as </a:t>
            </a:r>
            <a:r>
              <a:rPr lang="pl-PL" dirty="0" err="1"/>
              <a:t>e.g</a:t>
            </a:r>
            <a:r>
              <a:rPr lang="pl-PL" dirty="0"/>
              <a:t>. </a:t>
            </a:r>
            <a:r>
              <a:rPr lang="pl-PL" dirty="0" err="1"/>
              <a:t>you</a:t>
            </a:r>
            <a:r>
              <a:rPr lang="pl-PL" dirty="0"/>
              <a:t> </a:t>
            </a:r>
            <a:r>
              <a:rPr lang="pl-PL" dirty="0" err="1"/>
              <a:t>could</a:t>
            </a:r>
            <a:r>
              <a:rPr lang="pl-PL" dirty="0"/>
              <a:t> </a:t>
            </a:r>
            <a:r>
              <a:rPr lang="pl-PL" dirty="0" err="1"/>
              <a:t>assign</a:t>
            </a:r>
            <a:r>
              <a:rPr lang="pl-PL" dirty="0"/>
              <a:t> </a:t>
            </a:r>
            <a:r>
              <a:rPr lang="pl-PL" dirty="0" err="1"/>
              <a:t>different</a:t>
            </a:r>
            <a:r>
              <a:rPr lang="pl-PL" dirty="0"/>
              <a:t> </a:t>
            </a:r>
            <a:r>
              <a:rPr lang="pl-PL" dirty="0" err="1"/>
              <a:t>sets</a:t>
            </a:r>
            <a:r>
              <a:rPr lang="pl-PL" dirty="0"/>
              <a:t> of </a:t>
            </a:r>
            <a:r>
              <a:rPr lang="pl-PL" dirty="0" err="1"/>
              <a:t>permissions</a:t>
            </a:r>
            <a:r>
              <a:rPr lang="pl-PL" dirty="0"/>
              <a:t> to </a:t>
            </a:r>
            <a:r>
              <a:rPr lang="pl-PL" dirty="0" err="1"/>
              <a:t>different</a:t>
            </a:r>
            <a:r>
              <a:rPr lang="pl-PL" dirty="0"/>
              <a:t> </a:t>
            </a:r>
            <a:r>
              <a:rPr lang="pl-PL" dirty="0" err="1"/>
              <a:t>teams</a:t>
            </a:r>
            <a:r>
              <a:rPr lang="pl-PL" dirty="0"/>
              <a:t>. </a:t>
            </a:r>
            <a:r>
              <a:rPr lang="pl-PL" dirty="0" err="1"/>
              <a:t>This</a:t>
            </a:r>
            <a:r>
              <a:rPr lang="pl-PL" dirty="0"/>
              <a:t> </a:t>
            </a:r>
            <a:r>
              <a:rPr lang="pl-PL" dirty="0" err="1"/>
              <a:t>is</a:t>
            </a:r>
            <a:r>
              <a:rPr lang="pl-PL" dirty="0"/>
              <a:t> </a:t>
            </a:r>
            <a:r>
              <a:rPr lang="pl-PL" dirty="0" err="1"/>
              <a:t>true</a:t>
            </a:r>
            <a:r>
              <a:rPr lang="pl-PL" dirty="0"/>
              <a:t> for one of my </a:t>
            </a:r>
            <a:r>
              <a:rPr lang="pl-PL" dirty="0" err="1"/>
              <a:t>projects</a:t>
            </a:r>
            <a:r>
              <a:rPr lang="pl-PL" dirty="0"/>
              <a:t> </a:t>
            </a:r>
            <a:r>
              <a:rPr lang="pl-PL" dirty="0" err="1"/>
              <a:t>where</a:t>
            </a:r>
            <a:r>
              <a:rPr lang="pl-PL" dirty="0"/>
              <a:t> `</a:t>
            </a:r>
            <a:r>
              <a:rPr lang="pl-PL" dirty="0" err="1"/>
              <a:t>shared</a:t>
            </a:r>
            <a:r>
              <a:rPr lang="pl-PL" dirty="0"/>
              <a:t>` </a:t>
            </a:r>
            <a:r>
              <a:rPr lang="pl-PL" dirty="0" err="1"/>
              <a:t>capabiltiies</a:t>
            </a:r>
            <a:r>
              <a:rPr lang="pl-PL" dirty="0"/>
              <a:t> </a:t>
            </a:r>
            <a:r>
              <a:rPr lang="pl-PL" dirty="0" err="1"/>
              <a:t>can</a:t>
            </a:r>
            <a:r>
              <a:rPr lang="pl-PL" dirty="0"/>
              <a:t> be </a:t>
            </a:r>
            <a:r>
              <a:rPr lang="pl-PL" dirty="0" err="1"/>
              <a:t>changed</a:t>
            </a:r>
            <a:r>
              <a:rPr lang="pl-PL" dirty="0"/>
              <a:t> by </a:t>
            </a:r>
            <a:r>
              <a:rPr lang="pl-PL" dirty="0" err="1"/>
              <a:t>everyone</a:t>
            </a:r>
            <a:r>
              <a:rPr lang="pl-PL" dirty="0"/>
              <a:t>, but </a:t>
            </a:r>
            <a:r>
              <a:rPr lang="pl-PL" dirty="0" err="1"/>
              <a:t>cannot</a:t>
            </a:r>
            <a:r>
              <a:rPr lang="pl-PL" dirty="0"/>
              <a:t> be </a:t>
            </a:r>
            <a:r>
              <a:rPr lang="pl-PL" dirty="0" err="1"/>
              <a:t>pushed</a:t>
            </a:r>
            <a:r>
              <a:rPr lang="pl-PL" dirty="0"/>
              <a:t> to the master </a:t>
            </a:r>
            <a:r>
              <a:rPr lang="pl-PL" dirty="0" err="1"/>
              <a:t>until</a:t>
            </a:r>
            <a:r>
              <a:rPr lang="pl-PL" dirty="0"/>
              <a:t> </a:t>
            </a:r>
            <a:r>
              <a:rPr lang="pl-PL" dirty="0" err="1"/>
              <a:t>validated</a:t>
            </a:r>
            <a:r>
              <a:rPr lang="pl-PL" dirty="0"/>
              <a:t> by the </a:t>
            </a:r>
            <a:r>
              <a:rPr lang="pl-PL" dirty="0" err="1"/>
              <a:t>core</a:t>
            </a:r>
            <a:r>
              <a:rPr lang="pl-PL" dirty="0"/>
              <a:t> team.</a:t>
            </a:r>
            <a:endParaRPr lang="en-US" dirty="0"/>
          </a:p>
          <a:p>
            <a:endParaRPr lang="en-US" dirty="0"/>
          </a:p>
        </p:txBody>
      </p:sp>
      <p:sp>
        <p:nvSpPr>
          <p:cNvPr id="4" name="Slide Number Placeholder 3"/>
          <p:cNvSpPr>
            <a:spLocks noGrp="1"/>
          </p:cNvSpPr>
          <p:nvPr>
            <p:ph type="sldNum" sz="quarter" idx="10"/>
          </p:nvPr>
        </p:nvSpPr>
        <p:spPr/>
        <p:txBody>
          <a:bodyPr/>
          <a:lstStyle/>
          <a:p>
            <a:fld id="{213BD131-499C-46F9-A30E-AFCC6C068DAF}" type="slidenum">
              <a:rPr lang="en-US" smtClean="0"/>
              <a:t>16</a:t>
            </a:fld>
            <a:endParaRPr lang="en-US"/>
          </a:p>
        </p:txBody>
      </p:sp>
    </p:spTree>
    <p:extLst>
      <p:ext uri="{BB962C8B-B14F-4D97-AF65-F5344CB8AC3E}">
        <p14:creationId xmlns:p14="http://schemas.microsoft.com/office/powerpoint/2010/main" val="238332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We </a:t>
            </a:r>
            <a:r>
              <a:rPr lang="pl-PL" dirty="0" err="1"/>
              <a:t>talked</a:t>
            </a:r>
            <a:r>
              <a:rPr lang="pl-PL" dirty="0"/>
              <a:t> a </a:t>
            </a:r>
            <a:r>
              <a:rPr lang="pl-PL" dirty="0" err="1"/>
              <a:t>little</a:t>
            </a:r>
            <a:r>
              <a:rPr lang="pl-PL" dirty="0"/>
              <a:t> bit </a:t>
            </a:r>
            <a:r>
              <a:rPr lang="pl-PL" dirty="0" err="1"/>
              <a:t>about</a:t>
            </a:r>
            <a:r>
              <a:rPr lang="pl-PL" dirty="0"/>
              <a:t> a </a:t>
            </a:r>
            <a:r>
              <a:rPr lang="pl-PL" dirty="0" err="1"/>
              <a:t>monorepository</a:t>
            </a:r>
            <a:r>
              <a:rPr lang="pl-PL" dirty="0"/>
              <a:t>, </a:t>
            </a:r>
            <a:r>
              <a:rPr lang="pl-PL" dirty="0" err="1"/>
              <a:t>let’s</a:t>
            </a:r>
            <a:r>
              <a:rPr lang="pl-PL" dirty="0"/>
              <a:t> </a:t>
            </a:r>
            <a:r>
              <a:rPr lang="pl-PL" dirty="0" err="1"/>
              <a:t>check</a:t>
            </a:r>
            <a:r>
              <a:rPr lang="pl-PL" dirty="0"/>
              <a:t> </a:t>
            </a:r>
            <a:r>
              <a:rPr lang="pl-PL" dirty="0" err="1"/>
              <a:t>how</a:t>
            </a:r>
            <a:r>
              <a:rPr lang="pl-PL" dirty="0"/>
              <a:t> one </a:t>
            </a:r>
            <a:r>
              <a:rPr lang="pl-PL" dirty="0" err="1"/>
              <a:t>can</a:t>
            </a:r>
            <a:r>
              <a:rPr lang="pl-PL" dirty="0"/>
              <a:t> start </a:t>
            </a:r>
            <a:r>
              <a:rPr lang="pl-PL" dirty="0" err="1"/>
              <a:t>it</a:t>
            </a:r>
            <a:r>
              <a:rPr lang="pl-PL" dirty="0"/>
              <a:t> with Azure </a:t>
            </a:r>
            <a:r>
              <a:rPr lang="pl-PL" dirty="0" err="1"/>
              <a:t>DevOps</a:t>
            </a:r>
            <a:r>
              <a:rPr lang="pl-PL" dirty="0"/>
              <a:t>. The point </a:t>
            </a:r>
            <a:r>
              <a:rPr lang="pl-PL" dirty="0" err="1"/>
              <a:t>here</a:t>
            </a:r>
            <a:r>
              <a:rPr lang="pl-PL" dirty="0"/>
              <a:t> </a:t>
            </a:r>
            <a:r>
              <a:rPr lang="pl-PL" dirty="0" err="1"/>
              <a:t>is</a:t>
            </a:r>
            <a:r>
              <a:rPr lang="pl-PL" dirty="0"/>
              <a:t> to show </a:t>
            </a:r>
            <a:r>
              <a:rPr lang="pl-PL" dirty="0" err="1"/>
              <a:t>you</a:t>
            </a:r>
            <a:r>
              <a:rPr lang="pl-PL" dirty="0"/>
              <a:t> </a:t>
            </a:r>
            <a:r>
              <a:rPr lang="pl-PL" dirty="0" err="1"/>
              <a:t>how</a:t>
            </a:r>
            <a:r>
              <a:rPr lang="pl-PL" dirty="0"/>
              <a:t> </a:t>
            </a:r>
            <a:r>
              <a:rPr lang="pl-PL" dirty="0" err="1"/>
              <a:t>leveraing</a:t>
            </a:r>
            <a:r>
              <a:rPr lang="pl-PL" dirty="0"/>
              <a:t> </a:t>
            </a:r>
            <a:r>
              <a:rPr lang="pl-PL" dirty="0" err="1"/>
              <a:t>various</a:t>
            </a:r>
            <a:r>
              <a:rPr lang="pl-PL" dirty="0"/>
              <a:t> Azure </a:t>
            </a:r>
            <a:r>
              <a:rPr lang="pl-PL" dirty="0" err="1"/>
              <a:t>DevOps</a:t>
            </a:r>
            <a:r>
              <a:rPr lang="pl-PL" dirty="0"/>
              <a:t> </a:t>
            </a:r>
            <a:r>
              <a:rPr lang="pl-PL" dirty="0" err="1"/>
              <a:t>features</a:t>
            </a:r>
            <a:r>
              <a:rPr lang="pl-PL" dirty="0"/>
              <a:t> </a:t>
            </a:r>
            <a:r>
              <a:rPr lang="pl-PL" dirty="0" err="1"/>
              <a:t>you</a:t>
            </a:r>
            <a:r>
              <a:rPr lang="pl-PL" dirty="0"/>
              <a:t> </a:t>
            </a:r>
            <a:r>
              <a:rPr lang="pl-PL" dirty="0" err="1"/>
              <a:t>can</a:t>
            </a:r>
            <a:r>
              <a:rPr lang="pl-PL" dirty="0"/>
              <a:t> </a:t>
            </a:r>
            <a:r>
              <a:rPr lang="pl-PL" dirty="0" err="1"/>
              <a:t>initialize</a:t>
            </a:r>
            <a:r>
              <a:rPr lang="pl-PL" dirty="0"/>
              <a:t> and </a:t>
            </a:r>
            <a:r>
              <a:rPr lang="pl-PL" dirty="0" err="1"/>
              <a:t>work</a:t>
            </a:r>
            <a:r>
              <a:rPr lang="pl-PL" dirty="0"/>
              <a:t> with a </a:t>
            </a:r>
            <a:r>
              <a:rPr lang="pl-PL" dirty="0" err="1"/>
              <a:t>monorepo</a:t>
            </a:r>
            <a:r>
              <a:rPr lang="pl-PL" dirty="0"/>
              <a:t> </a:t>
            </a:r>
            <a:r>
              <a:rPr lang="pl-PL" dirty="0" err="1"/>
              <a:t>if</a:t>
            </a:r>
            <a:r>
              <a:rPr lang="pl-PL" dirty="0"/>
              <a:t> </a:t>
            </a:r>
            <a:r>
              <a:rPr lang="pl-PL" dirty="0" err="1"/>
              <a:t>you</a:t>
            </a:r>
            <a:r>
              <a:rPr lang="pl-PL" dirty="0"/>
              <a:t> </a:t>
            </a:r>
            <a:r>
              <a:rPr lang="pl-PL" dirty="0" err="1"/>
              <a:t>find</a:t>
            </a:r>
            <a:r>
              <a:rPr lang="pl-PL" dirty="0"/>
              <a:t> the </a:t>
            </a:r>
            <a:r>
              <a:rPr lang="pl-PL" dirty="0" err="1"/>
              <a:t>concept</a:t>
            </a:r>
            <a:r>
              <a:rPr lang="pl-PL" dirty="0"/>
              <a:t> </a:t>
            </a:r>
            <a:r>
              <a:rPr lang="pl-PL" dirty="0" err="1"/>
              <a:t>interesting</a:t>
            </a:r>
            <a:r>
              <a:rPr lang="pl-PL" dirty="0"/>
              <a:t> and </a:t>
            </a:r>
            <a:r>
              <a:rPr lang="pl-PL" dirty="0" err="1"/>
              <a:t>suitable</a:t>
            </a:r>
            <a:r>
              <a:rPr lang="pl-PL" dirty="0"/>
              <a:t> for </a:t>
            </a:r>
            <a:r>
              <a:rPr lang="pl-PL" dirty="0" err="1"/>
              <a:t>you</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17</a:t>
            </a:fld>
            <a:endParaRPr lang="en-US" noProof="0"/>
          </a:p>
        </p:txBody>
      </p:sp>
    </p:spTree>
    <p:extLst>
      <p:ext uri="{BB962C8B-B14F-4D97-AF65-F5344CB8AC3E}">
        <p14:creationId xmlns:p14="http://schemas.microsoft.com/office/powerpoint/2010/main" val="78909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 </a:t>
            </a:r>
            <a:r>
              <a:rPr lang="pl-PL" dirty="0" err="1"/>
              <a:t>very</a:t>
            </a:r>
            <a:r>
              <a:rPr lang="pl-PL" dirty="0"/>
              <a:t> </a:t>
            </a:r>
            <a:r>
              <a:rPr lang="pl-PL" dirty="0" err="1"/>
              <a:t>first</a:t>
            </a:r>
            <a:r>
              <a:rPr lang="pl-PL" dirty="0"/>
              <a:t> </a:t>
            </a:r>
            <a:r>
              <a:rPr lang="pl-PL" dirty="0" err="1"/>
              <a:t>thing</a:t>
            </a:r>
            <a:r>
              <a:rPr lang="pl-PL" dirty="0"/>
              <a:t> – </a:t>
            </a:r>
            <a:r>
              <a:rPr lang="pl-PL" dirty="0" err="1"/>
              <a:t>you</a:t>
            </a:r>
            <a:r>
              <a:rPr lang="pl-PL" dirty="0"/>
              <a:t> </a:t>
            </a:r>
            <a:r>
              <a:rPr lang="pl-PL" dirty="0" err="1"/>
              <a:t>should</a:t>
            </a:r>
            <a:r>
              <a:rPr lang="pl-PL" dirty="0"/>
              <a:t> </a:t>
            </a:r>
            <a:r>
              <a:rPr lang="pl-PL" dirty="0" err="1"/>
              <a:t>create</a:t>
            </a:r>
            <a:r>
              <a:rPr lang="pl-PL" dirty="0"/>
              <a:t> a team! Team in Azure </a:t>
            </a:r>
            <a:r>
              <a:rPr lang="pl-PL" dirty="0" err="1"/>
              <a:t>DevOps</a:t>
            </a:r>
            <a:r>
              <a:rPr lang="pl-PL" dirty="0"/>
              <a:t> </a:t>
            </a:r>
            <a:r>
              <a:rPr lang="pl-PL" dirty="0" err="1"/>
              <a:t>are</a:t>
            </a:r>
            <a:r>
              <a:rPr lang="pl-PL" dirty="0"/>
              <a:t> </a:t>
            </a:r>
            <a:r>
              <a:rPr lang="pl-PL" dirty="0" err="1"/>
              <a:t>like</a:t>
            </a:r>
            <a:r>
              <a:rPr lang="pl-PL" dirty="0"/>
              <a:t> </a:t>
            </a:r>
            <a:r>
              <a:rPr lang="pl-PL" dirty="0" err="1"/>
              <a:t>groups</a:t>
            </a:r>
            <a:r>
              <a:rPr lang="pl-PL" dirty="0"/>
              <a:t> – </a:t>
            </a:r>
            <a:r>
              <a:rPr lang="pl-PL" dirty="0" err="1"/>
              <a:t>they</a:t>
            </a:r>
            <a:r>
              <a:rPr lang="pl-PL" dirty="0"/>
              <a:t> </a:t>
            </a:r>
            <a:r>
              <a:rPr lang="pl-PL" dirty="0" err="1"/>
              <a:t>aggregate</a:t>
            </a:r>
            <a:r>
              <a:rPr lang="pl-PL" dirty="0"/>
              <a:t> </a:t>
            </a:r>
            <a:r>
              <a:rPr lang="pl-PL" dirty="0" err="1"/>
              <a:t>all</a:t>
            </a:r>
            <a:r>
              <a:rPr lang="pl-PL" dirty="0"/>
              <a:t> the </a:t>
            </a:r>
            <a:r>
              <a:rPr lang="pl-PL" dirty="0" err="1"/>
              <a:t>user</a:t>
            </a:r>
            <a:r>
              <a:rPr lang="pl-PL" dirty="0"/>
              <a:t> </a:t>
            </a:r>
            <a:r>
              <a:rPr lang="pl-PL" dirty="0" err="1"/>
              <a:t>catalogue</a:t>
            </a:r>
            <a:r>
              <a:rPr lang="pl-PL" dirty="0"/>
              <a:t> </a:t>
            </a:r>
            <a:r>
              <a:rPr lang="pl-PL" dirty="0" err="1"/>
              <a:t>members</a:t>
            </a:r>
            <a:r>
              <a:rPr lang="pl-PL" dirty="0"/>
              <a:t>, </a:t>
            </a:r>
            <a:r>
              <a:rPr lang="pl-PL" dirty="0" err="1"/>
              <a:t>which</a:t>
            </a:r>
            <a:r>
              <a:rPr lang="pl-PL" dirty="0"/>
              <a:t> </a:t>
            </a:r>
            <a:r>
              <a:rPr lang="pl-PL" dirty="0" err="1"/>
              <a:t>deliver</a:t>
            </a:r>
            <a:r>
              <a:rPr lang="pl-PL" dirty="0"/>
              <a:t> the same </a:t>
            </a:r>
            <a:r>
              <a:rPr lang="pl-PL" dirty="0" err="1"/>
              <a:t>funtionality</a:t>
            </a:r>
            <a:r>
              <a:rPr lang="pl-PL" dirty="0"/>
              <a:t> </a:t>
            </a:r>
            <a:r>
              <a:rPr lang="pl-PL" dirty="0" err="1"/>
              <a:t>or</a:t>
            </a:r>
            <a:r>
              <a:rPr lang="pl-PL" dirty="0"/>
              <a:t> </a:t>
            </a:r>
            <a:r>
              <a:rPr lang="pl-PL" dirty="0" err="1"/>
              <a:t>share</a:t>
            </a:r>
            <a:r>
              <a:rPr lang="pl-PL" dirty="0"/>
              <a:t> the same role. </a:t>
            </a:r>
            <a:r>
              <a:rPr lang="pl-PL" dirty="0" err="1"/>
              <a:t>This</a:t>
            </a:r>
            <a:r>
              <a:rPr lang="pl-PL" dirty="0"/>
              <a:t> </a:t>
            </a:r>
            <a:r>
              <a:rPr lang="pl-PL" dirty="0" err="1"/>
              <a:t>is</a:t>
            </a:r>
            <a:r>
              <a:rPr lang="pl-PL" dirty="0"/>
              <a:t> a </a:t>
            </a:r>
            <a:r>
              <a:rPr lang="pl-PL" dirty="0" err="1"/>
              <a:t>must</a:t>
            </a:r>
            <a:r>
              <a:rPr lang="pl-PL" dirty="0"/>
              <a:t> </a:t>
            </a:r>
            <a:r>
              <a:rPr lang="pl-PL" dirty="0" err="1"/>
              <a:t>have</a:t>
            </a:r>
            <a:r>
              <a:rPr lang="pl-PL" dirty="0"/>
              <a:t> as </a:t>
            </a:r>
            <a:r>
              <a:rPr lang="pl-PL" dirty="0" err="1"/>
              <a:t>handling</a:t>
            </a:r>
            <a:r>
              <a:rPr lang="pl-PL" dirty="0"/>
              <a:t> </a:t>
            </a:r>
            <a:r>
              <a:rPr lang="pl-PL" dirty="0" err="1"/>
              <a:t>permissions</a:t>
            </a:r>
            <a:r>
              <a:rPr lang="pl-PL" dirty="0"/>
              <a:t> for </a:t>
            </a:r>
            <a:r>
              <a:rPr lang="pl-PL" dirty="0" err="1"/>
              <a:t>each</a:t>
            </a:r>
            <a:r>
              <a:rPr lang="pl-PL" dirty="0"/>
              <a:t> </a:t>
            </a:r>
            <a:r>
              <a:rPr lang="pl-PL" dirty="0" err="1"/>
              <a:t>user</a:t>
            </a:r>
            <a:r>
              <a:rPr lang="pl-PL" dirty="0"/>
              <a:t> </a:t>
            </a:r>
            <a:r>
              <a:rPr lang="pl-PL" dirty="0" err="1"/>
              <a:t>individually</a:t>
            </a:r>
            <a:r>
              <a:rPr lang="pl-PL" dirty="0"/>
              <a:t> </a:t>
            </a:r>
            <a:r>
              <a:rPr lang="pl-PL" dirty="0" err="1"/>
              <a:t>will</a:t>
            </a:r>
            <a:r>
              <a:rPr lang="pl-PL" dirty="0"/>
              <a:t> be a real </a:t>
            </a:r>
            <a:r>
              <a:rPr lang="pl-PL" dirty="0" err="1"/>
              <a:t>pain</a:t>
            </a:r>
            <a:r>
              <a:rPr lang="pl-PL" dirty="0"/>
              <a:t> and </a:t>
            </a:r>
            <a:r>
              <a:rPr lang="pl-PL" dirty="0" err="1"/>
              <a:t>you</a:t>
            </a:r>
            <a:r>
              <a:rPr lang="pl-PL" dirty="0"/>
              <a:t> </a:t>
            </a:r>
            <a:r>
              <a:rPr lang="pl-PL" dirty="0" err="1"/>
              <a:t>don’t</a:t>
            </a:r>
            <a:r>
              <a:rPr lang="pl-PL" dirty="0"/>
              <a:t> want to do </a:t>
            </a:r>
            <a:r>
              <a:rPr lang="pl-PL" dirty="0" err="1"/>
              <a:t>this</a:t>
            </a:r>
            <a:r>
              <a:rPr lang="pl-PL" dirty="0"/>
              <a:t>. </a:t>
            </a:r>
            <a:r>
              <a:rPr lang="pl-PL" dirty="0" err="1"/>
              <a:t>This</a:t>
            </a:r>
            <a:r>
              <a:rPr lang="pl-PL" dirty="0"/>
              <a:t> </a:t>
            </a:r>
            <a:r>
              <a:rPr lang="pl-PL" dirty="0" err="1"/>
              <a:t>enhances</a:t>
            </a:r>
            <a:r>
              <a:rPr lang="pl-PL" dirty="0"/>
              <a:t> and </a:t>
            </a:r>
            <a:r>
              <a:rPr lang="pl-PL" dirty="0" err="1"/>
              <a:t>also</a:t>
            </a:r>
            <a:r>
              <a:rPr lang="pl-PL" dirty="0"/>
              <a:t> </a:t>
            </a:r>
            <a:r>
              <a:rPr lang="pl-PL" dirty="0" err="1"/>
              <a:t>speeds</a:t>
            </a:r>
            <a:r>
              <a:rPr lang="pl-PL" dirty="0"/>
              <a:t> </a:t>
            </a:r>
            <a:r>
              <a:rPr lang="pl-PL" dirty="0" err="1"/>
              <a:t>up</a:t>
            </a:r>
            <a:r>
              <a:rPr lang="pl-PL" dirty="0"/>
              <a:t> the proces of </a:t>
            </a:r>
            <a:r>
              <a:rPr lang="pl-PL" dirty="0" err="1"/>
              <a:t>onboarding</a:t>
            </a:r>
            <a:r>
              <a:rPr lang="pl-PL" dirty="0"/>
              <a:t> </a:t>
            </a:r>
            <a:r>
              <a:rPr lang="pl-PL" dirty="0" err="1"/>
              <a:t>new</a:t>
            </a:r>
            <a:r>
              <a:rPr lang="pl-PL" dirty="0"/>
              <a:t> </a:t>
            </a:r>
            <a:r>
              <a:rPr lang="pl-PL" dirty="0" err="1"/>
              <a:t>members</a:t>
            </a:r>
            <a:r>
              <a:rPr lang="pl-PL" dirty="0"/>
              <a:t> of </a:t>
            </a:r>
            <a:r>
              <a:rPr lang="pl-PL" dirty="0" err="1"/>
              <a:t>teams</a:t>
            </a:r>
            <a:r>
              <a:rPr lang="pl-PL" dirty="0"/>
              <a:t> – </a:t>
            </a:r>
            <a:r>
              <a:rPr lang="pl-PL" dirty="0" err="1"/>
              <a:t>instead</a:t>
            </a:r>
            <a:r>
              <a:rPr lang="pl-PL" dirty="0"/>
              <a:t> of </a:t>
            </a:r>
            <a:r>
              <a:rPr lang="pl-PL" dirty="0" err="1"/>
              <a:t>remembering</a:t>
            </a:r>
            <a:r>
              <a:rPr lang="pl-PL" dirty="0"/>
              <a:t> </a:t>
            </a:r>
            <a:r>
              <a:rPr lang="pl-PL" dirty="0" err="1"/>
              <a:t>where</a:t>
            </a:r>
            <a:r>
              <a:rPr lang="pl-PL" dirty="0"/>
              <a:t> to </a:t>
            </a:r>
            <a:r>
              <a:rPr lang="pl-PL" dirty="0" err="1"/>
              <a:t>put</a:t>
            </a:r>
            <a:r>
              <a:rPr lang="pl-PL" dirty="0"/>
              <a:t> tchem and </a:t>
            </a:r>
            <a:r>
              <a:rPr lang="pl-PL" dirty="0" err="1"/>
              <a:t>what</a:t>
            </a:r>
            <a:r>
              <a:rPr lang="pl-PL" dirty="0"/>
              <a:t> </a:t>
            </a:r>
            <a:r>
              <a:rPr lang="pl-PL" dirty="0" err="1"/>
              <a:t>permissions</a:t>
            </a:r>
            <a:r>
              <a:rPr lang="pl-PL" dirty="0"/>
              <a:t> </a:t>
            </a:r>
            <a:r>
              <a:rPr lang="pl-PL" dirty="0" err="1"/>
              <a:t>assign</a:t>
            </a:r>
            <a:r>
              <a:rPr lang="pl-PL" dirty="0"/>
              <a:t>, </a:t>
            </a:r>
            <a:r>
              <a:rPr lang="pl-PL" dirty="0" err="1"/>
              <a:t>you</a:t>
            </a:r>
            <a:r>
              <a:rPr lang="pl-PL" dirty="0"/>
              <a:t> </a:t>
            </a:r>
            <a:r>
              <a:rPr lang="pl-PL" dirty="0" err="1"/>
              <a:t>can</a:t>
            </a:r>
            <a:r>
              <a:rPr lang="pl-PL" dirty="0"/>
              <a:t> </a:t>
            </a:r>
            <a:r>
              <a:rPr lang="pl-PL" dirty="0" err="1"/>
              <a:t>just</a:t>
            </a:r>
            <a:r>
              <a:rPr lang="pl-PL" dirty="0"/>
              <a:t> </a:t>
            </a:r>
            <a:r>
              <a:rPr lang="pl-PL" dirty="0" err="1"/>
              <a:t>add</a:t>
            </a:r>
            <a:r>
              <a:rPr lang="pl-PL" dirty="0"/>
              <a:t> the to a </a:t>
            </a:r>
            <a:r>
              <a:rPr lang="pl-PL" dirty="0" err="1"/>
              <a:t>DevOps</a:t>
            </a:r>
            <a:r>
              <a:rPr lang="pl-PL" dirty="0"/>
              <a:t> team – </a:t>
            </a:r>
            <a:r>
              <a:rPr lang="pl-PL" dirty="0" err="1"/>
              <a:t>all</a:t>
            </a:r>
            <a:r>
              <a:rPr lang="pl-PL" dirty="0"/>
              <a:t> the </a:t>
            </a:r>
            <a:r>
              <a:rPr lang="pl-PL" dirty="0" err="1"/>
              <a:t>assignments</a:t>
            </a:r>
            <a:r>
              <a:rPr lang="pl-PL" dirty="0"/>
              <a:t> </a:t>
            </a:r>
            <a:r>
              <a:rPr lang="pl-PL" dirty="0" err="1"/>
              <a:t>will</a:t>
            </a:r>
            <a:r>
              <a:rPr lang="pl-PL" dirty="0"/>
              <a:t> be </a:t>
            </a:r>
            <a:r>
              <a:rPr lang="pl-PL" dirty="0" err="1"/>
              <a:t>propagated</a:t>
            </a:r>
            <a:r>
              <a:rPr lang="pl-PL" dirty="0"/>
              <a:t> </a:t>
            </a:r>
            <a:r>
              <a:rPr lang="pl-PL" dirty="0" err="1"/>
              <a:t>automatically</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18</a:t>
            </a:fld>
            <a:endParaRPr lang="en-US" noProof="0"/>
          </a:p>
        </p:txBody>
      </p:sp>
    </p:spTree>
    <p:extLst>
      <p:ext uri="{BB962C8B-B14F-4D97-AF65-F5344CB8AC3E}">
        <p14:creationId xmlns:p14="http://schemas.microsoft.com/office/powerpoint/2010/main" val="339663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Here’s</a:t>
            </a:r>
            <a:r>
              <a:rPr lang="pl-PL" dirty="0"/>
              <a:t> the </a:t>
            </a:r>
            <a:r>
              <a:rPr lang="pl-PL" dirty="0" err="1"/>
              <a:t>basic</a:t>
            </a:r>
            <a:r>
              <a:rPr lang="pl-PL" dirty="0"/>
              <a:t> </a:t>
            </a:r>
            <a:r>
              <a:rPr lang="pl-PL" dirty="0" err="1"/>
              <a:t>look</a:t>
            </a:r>
            <a:r>
              <a:rPr lang="pl-PL" dirty="0"/>
              <a:t> of </a:t>
            </a:r>
            <a:r>
              <a:rPr lang="pl-PL" dirty="0" err="1"/>
              <a:t>teams</a:t>
            </a:r>
            <a:r>
              <a:rPr lang="pl-PL" dirty="0"/>
              <a:t> in </a:t>
            </a:r>
            <a:r>
              <a:rPr lang="pl-PL" dirty="0" err="1"/>
              <a:t>our</a:t>
            </a:r>
            <a:r>
              <a:rPr lang="pl-PL" dirty="0"/>
              <a:t> </a:t>
            </a:r>
            <a:r>
              <a:rPr lang="pl-PL" dirty="0" err="1"/>
              <a:t>monorepo</a:t>
            </a:r>
            <a:r>
              <a:rPr lang="pl-PL" dirty="0"/>
              <a:t>. As </a:t>
            </a:r>
            <a:r>
              <a:rPr lang="pl-PL" dirty="0" err="1"/>
              <a:t>you</a:t>
            </a:r>
            <a:r>
              <a:rPr lang="pl-PL" dirty="0"/>
              <a:t> </a:t>
            </a:r>
            <a:r>
              <a:rPr lang="pl-PL" dirty="0" err="1"/>
              <a:t>can</a:t>
            </a:r>
            <a:r>
              <a:rPr lang="pl-PL" dirty="0"/>
              <a:t> </a:t>
            </a:r>
            <a:r>
              <a:rPr lang="pl-PL" dirty="0" err="1"/>
              <a:t>see</a:t>
            </a:r>
            <a:r>
              <a:rPr lang="pl-PL" dirty="0"/>
              <a:t>, </a:t>
            </a:r>
            <a:r>
              <a:rPr lang="pl-PL" dirty="0" err="1"/>
              <a:t>each</a:t>
            </a:r>
            <a:r>
              <a:rPr lang="pl-PL" dirty="0"/>
              <a:t> team </a:t>
            </a:r>
            <a:r>
              <a:rPr lang="pl-PL" dirty="0" err="1"/>
              <a:t>represents</a:t>
            </a:r>
            <a:r>
              <a:rPr lang="pl-PL" dirty="0"/>
              <a:t> a </a:t>
            </a:r>
            <a:r>
              <a:rPr lang="pl-PL" dirty="0" err="1"/>
              <a:t>separate</a:t>
            </a:r>
            <a:r>
              <a:rPr lang="pl-PL" dirty="0"/>
              <a:t> </a:t>
            </a:r>
            <a:r>
              <a:rPr lang="pl-PL" dirty="0" err="1"/>
              <a:t>project</a:t>
            </a:r>
            <a:r>
              <a:rPr lang="pl-PL" dirty="0"/>
              <a:t> in </a:t>
            </a:r>
            <a:r>
              <a:rPr lang="pl-PL" dirty="0" err="1"/>
              <a:t>your</a:t>
            </a:r>
            <a:r>
              <a:rPr lang="pl-PL" dirty="0"/>
              <a:t> </a:t>
            </a:r>
            <a:r>
              <a:rPr lang="pl-PL" dirty="0" err="1"/>
              <a:t>domain</a:t>
            </a:r>
            <a:r>
              <a:rPr lang="pl-PL" dirty="0"/>
              <a:t>, </a:t>
            </a:r>
            <a:r>
              <a:rPr lang="pl-PL" dirty="0" err="1"/>
              <a:t>though</a:t>
            </a:r>
            <a:r>
              <a:rPr lang="pl-PL" dirty="0"/>
              <a:t> </a:t>
            </a:r>
            <a:r>
              <a:rPr lang="pl-PL" dirty="0" err="1"/>
              <a:t>it</a:t>
            </a:r>
            <a:r>
              <a:rPr lang="pl-PL" dirty="0"/>
              <a:t> </a:t>
            </a:r>
            <a:r>
              <a:rPr lang="pl-PL" dirty="0" err="1"/>
              <a:t>could</a:t>
            </a:r>
            <a:r>
              <a:rPr lang="pl-PL" dirty="0"/>
              <a:t> be a </a:t>
            </a:r>
            <a:r>
              <a:rPr lang="pl-PL" dirty="0" err="1"/>
              <a:t>feature</a:t>
            </a:r>
            <a:r>
              <a:rPr lang="pl-PL" dirty="0"/>
              <a:t> </a:t>
            </a:r>
            <a:r>
              <a:rPr lang="pl-PL" dirty="0" err="1"/>
              <a:t>or</a:t>
            </a:r>
            <a:r>
              <a:rPr lang="pl-PL" dirty="0"/>
              <a:t> a </a:t>
            </a:r>
            <a:r>
              <a:rPr lang="pl-PL" dirty="0" err="1"/>
              <a:t>phisical</a:t>
            </a:r>
            <a:r>
              <a:rPr lang="pl-PL" dirty="0"/>
              <a:t> team </a:t>
            </a:r>
            <a:r>
              <a:rPr lang="pl-PL" dirty="0" err="1"/>
              <a:t>sitting</a:t>
            </a:r>
            <a:r>
              <a:rPr lang="pl-PL" dirty="0"/>
              <a:t> in </a:t>
            </a:r>
            <a:r>
              <a:rPr lang="pl-PL" dirty="0" err="1"/>
              <a:t>your</a:t>
            </a:r>
            <a:r>
              <a:rPr lang="pl-PL" dirty="0"/>
              <a:t> </a:t>
            </a:r>
            <a:r>
              <a:rPr lang="pl-PL" dirty="0" err="1"/>
              <a:t>office</a:t>
            </a:r>
            <a:r>
              <a:rPr lang="pl-PL" dirty="0"/>
              <a:t> – the </a:t>
            </a:r>
            <a:r>
              <a:rPr lang="pl-PL" dirty="0" err="1"/>
              <a:t>concept</a:t>
            </a:r>
            <a:r>
              <a:rPr lang="pl-PL" dirty="0"/>
              <a:t> </a:t>
            </a:r>
            <a:r>
              <a:rPr lang="pl-PL" dirty="0" err="1"/>
              <a:t>is</a:t>
            </a:r>
            <a:r>
              <a:rPr lang="pl-PL" dirty="0"/>
              <a:t> the same, </a:t>
            </a:r>
            <a:r>
              <a:rPr lang="pl-PL" dirty="0" err="1"/>
              <a:t>you</a:t>
            </a:r>
            <a:r>
              <a:rPr lang="pl-PL" dirty="0"/>
              <a:t> </a:t>
            </a:r>
            <a:r>
              <a:rPr lang="pl-PL" dirty="0" err="1"/>
              <a:t>have</a:t>
            </a:r>
            <a:r>
              <a:rPr lang="pl-PL" dirty="0"/>
              <a:t> to </a:t>
            </a:r>
            <a:r>
              <a:rPr lang="pl-PL" dirty="0" err="1"/>
              <a:t>adjust</a:t>
            </a:r>
            <a:r>
              <a:rPr lang="pl-PL" dirty="0"/>
              <a:t> </a:t>
            </a:r>
            <a:r>
              <a:rPr lang="pl-PL" dirty="0" err="1"/>
              <a:t>it</a:t>
            </a:r>
            <a:r>
              <a:rPr lang="pl-PL" dirty="0"/>
              <a:t> to the </a:t>
            </a:r>
            <a:r>
              <a:rPr lang="pl-PL" dirty="0" err="1"/>
              <a:t>reality</a:t>
            </a:r>
            <a:r>
              <a:rPr lang="pl-PL" dirty="0"/>
              <a:t> </a:t>
            </a:r>
            <a:r>
              <a:rPr lang="pl-PL" dirty="0" err="1"/>
              <a:t>you</a:t>
            </a:r>
            <a:r>
              <a:rPr lang="pl-PL" dirty="0"/>
              <a:t> live in. </a:t>
            </a:r>
            <a:r>
              <a:rPr lang="pl-PL" dirty="0" err="1"/>
              <a:t>Let’s</a:t>
            </a:r>
            <a:r>
              <a:rPr lang="pl-PL" dirty="0"/>
              <a:t> </a:t>
            </a:r>
            <a:r>
              <a:rPr lang="pl-PL" dirty="0" err="1"/>
              <a:t>check</a:t>
            </a:r>
            <a:r>
              <a:rPr lang="pl-PL" dirty="0"/>
              <a:t> </a:t>
            </a:r>
            <a:r>
              <a:rPr lang="pl-PL" dirty="0" err="1"/>
              <a:t>how</a:t>
            </a:r>
            <a:r>
              <a:rPr lang="pl-PL" dirty="0"/>
              <a:t> one </a:t>
            </a:r>
            <a:r>
              <a:rPr lang="pl-PL" dirty="0" err="1"/>
              <a:t>can</a:t>
            </a:r>
            <a:r>
              <a:rPr lang="pl-PL" dirty="0"/>
              <a:t> </a:t>
            </a:r>
            <a:r>
              <a:rPr lang="pl-PL" dirty="0" err="1"/>
              <a:t>create</a:t>
            </a:r>
            <a:r>
              <a:rPr lang="pl-PL" dirty="0"/>
              <a:t> a team in Azure </a:t>
            </a:r>
            <a:r>
              <a:rPr lang="pl-PL" dirty="0" err="1"/>
              <a:t>DevOps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19</a:t>
            </a:fld>
            <a:endParaRPr lang="en-US" noProof="0"/>
          </a:p>
        </p:txBody>
      </p:sp>
    </p:spTree>
    <p:extLst>
      <p:ext uri="{BB962C8B-B14F-4D97-AF65-F5344CB8AC3E}">
        <p14:creationId xmlns:p14="http://schemas.microsoft.com/office/powerpoint/2010/main" val="125237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I’ll</a:t>
            </a:r>
            <a:r>
              <a:rPr lang="pl-PL" dirty="0"/>
              <a:t> </a:t>
            </a:r>
            <a:r>
              <a:rPr lang="pl-PL" dirty="0" err="1"/>
              <a:t>share</a:t>
            </a:r>
            <a:r>
              <a:rPr lang="pl-PL" dirty="0"/>
              <a:t> </a:t>
            </a:r>
            <a:r>
              <a:rPr lang="pl-PL" dirty="0" err="1"/>
              <a:t>social</a:t>
            </a:r>
            <a:r>
              <a:rPr lang="pl-PL" dirty="0"/>
              <a:t> media </a:t>
            </a:r>
            <a:r>
              <a:rPr lang="pl-PL" dirty="0" err="1"/>
              <a:t>links</a:t>
            </a:r>
            <a:r>
              <a:rPr lang="pl-PL" dirty="0"/>
              <a:t> </a:t>
            </a:r>
            <a:r>
              <a:rPr lang="pl-PL" dirty="0" err="1"/>
              <a:t>at</a:t>
            </a:r>
            <a:r>
              <a:rPr lang="pl-PL" dirty="0"/>
              <a:t> the </a:t>
            </a:r>
            <a:r>
              <a:rPr lang="pl-PL" dirty="0" err="1"/>
              <a:t>very</a:t>
            </a:r>
            <a:r>
              <a:rPr lang="pl-PL" dirty="0"/>
              <a:t> end of </a:t>
            </a:r>
            <a:r>
              <a:rPr lang="pl-PL" dirty="0" err="1"/>
              <a:t>this</a:t>
            </a:r>
            <a:r>
              <a:rPr lang="pl-PL" dirty="0"/>
              <a:t> </a:t>
            </a:r>
            <a:r>
              <a:rPr lang="pl-PL" dirty="0" err="1"/>
              <a:t>presentation</a:t>
            </a:r>
            <a:r>
              <a:rPr lang="pl-PL" dirty="0"/>
              <a:t> in </a:t>
            </a:r>
            <a:r>
              <a:rPr lang="pl-PL" dirty="0" err="1"/>
              <a:t>case</a:t>
            </a:r>
            <a:r>
              <a:rPr lang="pl-PL" dirty="0"/>
              <a:t> </a:t>
            </a:r>
            <a:r>
              <a:rPr lang="pl-PL" dirty="0" err="1"/>
              <a:t>you’d</a:t>
            </a:r>
            <a:r>
              <a:rPr lang="pl-PL" dirty="0"/>
              <a:t> </a:t>
            </a:r>
            <a:r>
              <a:rPr lang="pl-PL" dirty="0" err="1"/>
              <a:t>like</a:t>
            </a:r>
            <a:r>
              <a:rPr lang="pl-PL" dirty="0"/>
              <a:t> to </a:t>
            </a:r>
            <a:r>
              <a:rPr lang="pl-PL" dirty="0" err="1"/>
              <a:t>get</a:t>
            </a:r>
            <a:r>
              <a:rPr lang="pl-PL" dirty="0"/>
              <a:t> in </a:t>
            </a:r>
            <a:r>
              <a:rPr lang="pl-PL" dirty="0" err="1"/>
              <a:t>touch</a:t>
            </a:r>
            <a:r>
              <a:rPr lang="pl-PL" dirty="0"/>
              <a:t> and chat a </a:t>
            </a:r>
            <a:r>
              <a:rPr lang="pl-PL" dirty="0" err="1"/>
              <a:t>little</a:t>
            </a:r>
            <a:r>
              <a:rPr lang="pl-PL" dirty="0"/>
              <a:t> bit </a:t>
            </a:r>
            <a:r>
              <a:rPr lang="pl-PL" dirty="0" err="1"/>
              <a:t>about</a:t>
            </a:r>
            <a:r>
              <a:rPr lang="pl-PL" dirty="0"/>
              <a:t> development and Azure.</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a:t>
            </a:fld>
            <a:endParaRPr lang="en-US" noProof="0"/>
          </a:p>
        </p:txBody>
      </p:sp>
    </p:spTree>
    <p:extLst>
      <p:ext uri="{BB962C8B-B14F-4D97-AF65-F5344CB8AC3E}">
        <p14:creationId xmlns:p14="http://schemas.microsoft.com/office/powerpoint/2010/main" val="3353004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Creating</a:t>
            </a:r>
            <a:r>
              <a:rPr lang="pl-PL" dirty="0"/>
              <a:t> a team </a:t>
            </a:r>
            <a:r>
              <a:rPr lang="pl-PL" dirty="0" err="1"/>
              <a:t>is</a:t>
            </a:r>
            <a:r>
              <a:rPr lang="pl-PL" dirty="0"/>
              <a:t> a </a:t>
            </a:r>
            <a:r>
              <a:rPr lang="pl-PL" dirty="0" err="1"/>
              <a:t>matter</a:t>
            </a:r>
            <a:r>
              <a:rPr lang="pl-PL" dirty="0"/>
              <a:t> of </a:t>
            </a:r>
            <a:r>
              <a:rPr lang="pl-PL" dirty="0" err="1"/>
              <a:t>just</a:t>
            </a:r>
            <a:r>
              <a:rPr lang="pl-PL" dirty="0"/>
              <a:t> a </a:t>
            </a:r>
            <a:r>
              <a:rPr lang="pl-PL" dirty="0" err="1"/>
              <a:t>few</a:t>
            </a:r>
            <a:r>
              <a:rPr lang="pl-PL" dirty="0"/>
              <a:t> </a:t>
            </a:r>
            <a:r>
              <a:rPr lang="pl-PL" dirty="0" err="1"/>
              <a:t>clicks</a:t>
            </a:r>
            <a:r>
              <a:rPr lang="pl-PL" dirty="0"/>
              <a:t> – </a:t>
            </a:r>
            <a:r>
              <a:rPr lang="pl-PL" dirty="0" err="1"/>
              <a:t>you</a:t>
            </a:r>
            <a:r>
              <a:rPr lang="pl-PL" dirty="0"/>
              <a:t> start with a New Team, </a:t>
            </a:r>
            <a:r>
              <a:rPr lang="pl-PL" dirty="0" err="1"/>
              <a:t>then</a:t>
            </a:r>
            <a:r>
              <a:rPr lang="pl-PL" dirty="0"/>
              <a:t> </a:t>
            </a:r>
            <a:r>
              <a:rPr lang="pl-PL" dirty="0" err="1"/>
              <a:t>you</a:t>
            </a:r>
            <a:r>
              <a:rPr lang="pl-PL" dirty="0"/>
              <a:t> </a:t>
            </a:r>
            <a:r>
              <a:rPr lang="pl-PL" dirty="0" err="1"/>
              <a:t>have</a:t>
            </a:r>
            <a:r>
              <a:rPr lang="pl-PL" dirty="0"/>
              <a:t> to </a:t>
            </a:r>
            <a:r>
              <a:rPr lang="pl-PL" dirty="0" err="1"/>
              <a:t>provide</a:t>
            </a:r>
            <a:r>
              <a:rPr lang="pl-PL" dirty="0"/>
              <a:t> a team </a:t>
            </a:r>
            <a:r>
              <a:rPr lang="pl-PL" dirty="0" err="1"/>
              <a:t>name</a:t>
            </a:r>
            <a:r>
              <a:rPr lang="pl-PL" dirty="0"/>
              <a:t>. The </a:t>
            </a:r>
            <a:r>
              <a:rPr lang="pl-PL" dirty="0" err="1"/>
              <a:t>description</a:t>
            </a:r>
            <a:r>
              <a:rPr lang="pl-PL" dirty="0"/>
              <a:t> </a:t>
            </a:r>
            <a:r>
              <a:rPr lang="pl-PL" dirty="0" err="1"/>
              <a:t>is</a:t>
            </a:r>
            <a:r>
              <a:rPr lang="pl-PL" dirty="0"/>
              <a:t> </a:t>
            </a:r>
            <a:r>
              <a:rPr lang="pl-PL" dirty="0" err="1"/>
              <a:t>optionall</a:t>
            </a:r>
            <a:r>
              <a:rPr lang="pl-PL" dirty="0"/>
              <a:t>, but </a:t>
            </a:r>
            <a:r>
              <a:rPr lang="pl-PL" dirty="0" err="1"/>
              <a:t>will</a:t>
            </a:r>
            <a:r>
              <a:rPr lang="pl-PL" dirty="0"/>
              <a:t> be </a:t>
            </a:r>
            <a:r>
              <a:rPr lang="pl-PL" dirty="0" err="1"/>
              <a:t>helpful</a:t>
            </a:r>
            <a:r>
              <a:rPr lang="pl-PL" dirty="0"/>
              <a:t> </a:t>
            </a:r>
            <a:r>
              <a:rPr lang="pl-PL" dirty="0" err="1"/>
              <a:t>if</a:t>
            </a:r>
            <a:r>
              <a:rPr lang="pl-PL" dirty="0"/>
              <a:t> a </a:t>
            </a:r>
            <a:r>
              <a:rPr lang="pl-PL" dirty="0" err="1"/>
              <a:t>name</a:t>
            </a:r>
            <a:r>
              <a:rPr lang="pl-PL" dirty="0"/>
              <a:t> </a:t>
            </a:r>
            <a:r>
              <a:rPr lang="pl-PL" dirty="0" err="1"/>
              <a:t>isn’t</a:t>
            </a:r>
            <a:r>
              <a:rPr lang="pl-PL" dirty="0"/>
              <a:t> </a:t>
            </a:r>
            <a:r>
              <a:rPr lang="pl-PL" dirty="0" err="1"/>
              <a:t>enough</a:t>
            </a:r>
            <a:r>
              <a:rPr lang="pl-PL" dirty="0"/>
              <a:t> to </a:t>
            </a:r>
            <a:r>
              <a:rPr lang="pl-PL" dirty="0" err="1"/>
              <a:t>identify</a:t>
            </a:r>
            <a:r>
              <a:rPr lang="pl-PL" dirty="0"/>
              <a:t> </a:t>
            </a:r>
            <a:r>
              <a:rPr lang="pl-PL" dirty="0" err="1"/>
              <a:t>it</a:t>
            </a:r>
            <a:r>
              <a:rPr lang="pl-PL" dirty="0"/>
              <a:t>. </a:t>
            </a:r>
            <a:r>
              <a:rPr lang="pl-PL" dirty="0" err="1"/>
              <a:t>Each</a:t>
            </a:r>
            <a:r>
              <a:rPr lang="pl-PL" dirty="0"/>
              <a:t> team </a:t>
            </a:r>
            <a:r>
              <a:rPr lang="pl-PL" dirty="0" err="1"/>
              <a:t>can</a:t>
            </a:r>
            <a:r>
              <a:rPr lang="pl-PL" dirty="0"/>
              <a:t> </a:t>
            </a:r>
            <a:r>
              <a:rPr lang="pl-PL" dirty="0" err="1"/>
              <a:t>represent</a:t>
            </a:r>
            <a:r>
              <a:rPr lang="pl-PL" dirty="0"/>
              <a:t> a </a:t>
            </a:r>
            <a:r>
              <a:rPr lang="pl-PL" dirty="0" err="1"/>
              <a:t>particular</a:t>
            </a:r>
            <a:r>
              <a:rPr lang="pl-PL" dirty="0"/>
              <a:t> </a:t>
            </a:r>
            <a:r>
              <a:rPr lang="pl-PL" dirty="0" err="1"/>
              <a:t>subset</a:t>
            </a:r>
            <a:r>
              <a:rPr lang="pl-PL" dirty="0"/>
              <a:t> of </a:t>
            </a:r>
            <a:r>
              <a:rPr lang="pl-PL" dirty="0" err="1"/>
              <a:t>permissions</a:t>
            </a:r>
            <a:r>
              <a:rPr lang="pl-PL" dirty="0"/>
              <a:t> and to be </a:t>
            </a:r>
            <a:r>
              <a:rPr lang="pl-PL" dirty="0" err="1"/>
              <a:t>honest</a:t>
            </a:r>
            <a:r>
              <a:rPr lang="pl-PL" dirty="0"/>
              <a:t> the </a:t>
            </a:r>
            <a:r>
              <a:rPr lang="pl-PL" dirty="0" err="1"/>
              <a:t>feature</a:t>
            </a:r>
            <a:r>
              <a:rPr lang="pl-PL" dirty="0"/>
              <a:t> </a:t>
            </a:r>
            <a:r>
              <a:rPr lang="pl-PL" dirty="0" err="1"/>
              <a:t>would</a:t>
            </a:r>
            <a:r>
              <a:rPr lang="pl-PL" dirty="0"/>
              <a:t> not be </a:t>
            </a:r>
            <a:r>
              <a:rPr lang="pl-PL" dirty="0" err="1"/>
              <a:t>complete</a:t>
            </a:r>
            <a:r>
              <a:rPr lang="pl-PL" dirty="0"/>
              <a:t> with </a:t>
            </a:r>
            <a:r>
              <a:rPr lang="pl-PL" dirty="0" err="1"/>
              <a:t>proper</a:t>
            </a:r>
            <a:r>
              <a:rPr lang="pl-PL" dirty="0"/>
              <a:t> </a:t>
            </a:r>
            <a:r>
              <a:rPr lang="pl-PL" dirty="0" err="1"/>
              <a:t>access</a:t>
            </a:r>
            <a:r>
              <a:rPr lang="pl-PL" dirty="0"/>
              <a:t> management.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20</a:t>
            </a:fld>
            <a:endParaRPr lang="en-US" noProof="0"/>
          </a:p>
        </p:txBody>
      </p:sp>
    </p:spTree>
    <p:extLst>
      <p:ext uri="{BB962C8B-B14F-4D97-AF65-F5344CB8AC3E}">
        <p14:creationId xmlns:p14="http://schemas.microsoft.com/office/powerpoint/2010/main" val="3627248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Working</a:t>
            </a:r>
            <a:r>
              <a:rPr lang="pl-PL" dirty="0"/>
              <a:t> with a team </a:t>
            </a:r>
            <a:r>
              <a:rPr lang="pl-PL" dirty="0" err="1"/>
              <a:t>will</a:t>
            </a:r>
            <a:r>
              <a:rPr lang="pl-PL" dirty="0"/>
              <a:t> </a:t>
            </a:r>
            <a:r>
              <a:rPr lang="pl-PL" dirty="0" err="1"/>
              <a:t>never</a:t>
            </a:r>
            <a:r>
              <a:rPr lang="pl-PL" dirty="0"/>
              <a:t> be </a:t>
            </a:r>
            <a:r>
              <a:rPr lang="pl-PL" dirty="0" err="1"/>
              <a:t>complete</a:t>
            </a:r>
            <a:r>
              <a:rPr lang="pl-PL" dirty="0"/>
              <a:t> </a:t>
            </a:r>
            <a:r>
              <a:rPr lang="pl-PL" dirty="0" err="1"/>
              <a:t>without</a:t>
            </a:r>
            <a:r>
              <a:rPr lang="pl-PL" dirty="0"/>
              <a:t> </a:t>
            </a:r>
            <a:r>
              <a:rPr lang="pl-PL" dirty="0" err="1"/>
              <a:t>assigning</a:t>
            </a:r>
            <a:r>
              <a:rPr lang="pl-PL" dirty="0"/>
              <a:t> a </a:t>
            </a:r>
            <a:r>
              <a:rPr lang="pl-PL" dirty="0" err="1"/>
              <a:t>proper</a:t>
            </a:r>
            <a:r>
              <a:rPr lang="pl-PL" dirty="0"/>
              <a:t> set of </a:t>
            </a:r>
            <a:r>
              <a:rPr lang="pl-PL" dirty="0" err="1"/>
              <a:t>permissions</a:t>
            </a:r>
            <a:r>
              <a:rPr lang="pl-PL" dirty="0"/>
              <a:t> to </a:t>
            </a:r>
            <a:r>
              <a:rPr lang="pl-PL" dirty="0" err="1"/>
              <a:t>it</a:t>
            </a:r>
            <a:r>
              <a:rPr lang="pl-PL" dirty="0"/>
              <a:t>. </a:t>
            </a:r>
            <a:r>
              <a:rPr lang="pl-PL" dirty="0" err="1"/>
              <a:t>Permissions</a:t>
            </a:r>
            <a:r>
              <a:rPr lang="pl-PL" dirty="0"/>
              <a:t> </a:t>
            </a:r>
            <a:r>
              <a:rPr lang="pl-PL" dirty="0" err="1"/>
              <a:t>are</a:t>
            </a:r>
            <a:r>
              <a:rPr lang="pl-PL" dirty="0"/>
              <a:t> </a:t>
            </a:r>
            <a:r>
              <a:rPr lang="pl-PL" dirty="0" err="1"/>
              <a:t>used</a:t>
            </a:r>
            <a:r>
              <a:rPr lang="pl-PL" dirty="0"/>
              <a:t> to </a:t>
            </a:r>
            <a:r>
              <a:rPr lang="pl-PL" dirty="0" err="1"/>
              <a:t>decide</a:t>
            </a:r>
            <a:r>
              <a:rPr lang="pl-PL" dirty="0"/>
              <a:t> </a:t>
            </a:r>
            <a:r>
              <a:rPr lang="pl-PL" dirty="0" err="1"/>
              <a:t>what</a:t>
            </a:r>
            <a:r>
              <a:rPr lang="pl-PL" dirty="0"/>
              <a:t> a team </a:t>
            </a:r>
            <a:r>
              <a:rPr lang="pl-PL" dirty="0" err="1"/>
              <a:t>or</a:t>
            </a:r>
            <a:r>
              <a:rPr lang="pl-PL" dirty="0"/>
              <a:t> a team </a:t>
            </a:r>
            <a:r>
              <a:rPr lang="pl-PL" dirty="0" err="1"/>
              <a:t>member</a:t>
            </a:r>
            <a:r>
              <a:rPr lang="pl-PL" dirty="0"/>
              <a:t> </a:t>
            </a:r>
            <a:r>
              <a:rPr lang="pl-PL" dirty="0" err="1"/>
              <a:t>is</a:t>
            </a:r>
            <a:r>
              <a:rPr lang="pl-PL" dirty="0"/>
              <a:t> </a:t>
            </a:r>
            <a:r>
              <a:rPr lang="pl-PL" dirty="0" err="1"/>
              <a:t>allowed</a:t>
            </a:r>
            <a:r>
              <a:rPr lang="pl-PL" dirty="0"/>
              <a:t> to do – </a:t>
            </a:r>
            <a:r>
              <a:rPr lang="pl-PL" dirty="0" err="1"/>
              <a:t>this</a:t>
            </a:r>
            <a:r>
              <a:rPr lang="pl-PL" dirty="0"/>
              <a:t> </a:t>
            </a:r>
            <a:r>
              <a:rPr lang="pl-PL" dirty="0" err="1"/>
              <a:t>can</a:t>
            </a:r>
            <a:r>
              <a:rPr lang="pl-PL" dirty="0"/>
              <a:t> be </a:t>
            </a:r>
            <a:r>
              <a:rPr lang="pl-PL" dirty="0" err="1"/>
              <a:t>more</a:t>
            </a:r>
            <a:r>
              <a:rPr lang="pl-PL" dirty="0"/>
              <a:t> </a:t>
            </a:r>
            <a:r>
              <a:rPr lang="pl-PL" dirty="0" err="1"/>
              <a:t>general</a:t>
            </a:r>
            <a:r>
              <a:rPr lang="pl-PL" dirty="0"/>
              <a:t> </a:t>
            </a:r>
            <a:r>
              <a:rPr lang="pl-PL" dirty="0" err="1"/>
              <a:t>action</a:t>
            </a:r>
            <a:r>
              <a:rPr lang="pl-PL" dirty="0"/>
              <a:t> </a:t>
            </a:r>
            <a:r>
              <a:rPr lang="pl-PL" dirty="0" err="1"/>
              <a:t>like</a:t>
            </a:r>
            <a:r>
              <a:rPr lang="pl-PL" dirty="0"/>
              <a:t> </a:t>
            </a:r>
            <a:r>
              <a:rPr lang="pl-PL" dirty="0" err="1"/>
              <a:t>modifying</a:t>
            </a:r>
            <a:r>
              <a:rPr lang="pl-PL" dirty="0"/>
              <a:t> the </a:t>
            </a:r>
            <a:r>
              <a:rPr lang="pl-PL" dirty="0" err="1"/>
              <a:t>project</a:t>
            </a:r>
            <a:r>
              <a:rPr lang="pl-PL" dirty="0"/>
              <a:t> in Azure </a:t>
            </a:r>
            <a:r>
              <a:rPr lang="pl-PL" dirty="0" err="1"/>
              <a:t>DevOps</a:t>
            </a:r>
            <a:r>
              <a:rPr lang="pl-PL" dirty="0"/>
              <a:t>, </a:t>
            </a:r>
            <a:r>
              <a:rPr lang="pl-PL" dirty="0" err="1"/>
              <a:t>accessing</a:t>
            </a:r>
            <a:r>
              <a:rPr lang="pl-PL" dirty="0"/>
              <a:t>/</a:t>
            </a:r>
            <a:r>
              <a:rPr lang="pl-PL" dirty="0" err="1"/>
              <a:t>mutating</a:t>
            </a:r>
            <a:r>
              <a:rPr lang="pl-PL" dirty="0"/>
              <a:t> a </a:t>
            </a:r>
            <a:r>
              <a:rPr lang="pl-PL" dirty="0" err="1"/>
              <a:t>repository</a:t>
            </a:r>
            <a:r>
              <a:rPr lang="pl-PL" dirty="0"/>
              <a:t> </a:t>
            </a:r>
            <a:r>
              <a:rPr lang="pl-PL" dirty="0" err="1"/>
              <a:t>or</a:t>
            </a:r>
            <a:r>
              <a:rPr lang="pl-PL" dirty="0"/>
              <a:t> </a:t>
            </a:r>
            <a:r>
              <a:rPr lang="pl-PL" dirty="0" err="1"/>
              <a:t>even</a:t>
            </a:r>
            <a:r>
              <a:rPr lang="pl-PL" dirty="0"/>
              <a:t> </a:t>
            </a:r>
            <a:r>
              <a:rPr lang="pl-PL" dirty="0" err="1"/>
              <a:t>editing</a:t>
            </a:r>
            <a:r>
              <a:rPr lang="pl-PL" dirty="0"/>
              <a:t> a </a:t>
            </a:r>
            <a:r>
              <a:rPr lang="pl-PL" dirty="0" err="1"/>
              <a:t>pipeline</a:t>
            </a:r>
            <a:r>
              <a:rPr lang="pl-PL" dirty="0"/>
              <a:t>. </a:t>
            </a:r>
            <a:r>
              <a:rPr lang="pl-PL" dirty="0" err="1"/>
              <a:t>Defining</a:t>
            </a:r>
            <a:r>
              <a:rPr lang="pl-PL" dirty="0"/>
              <a:t> a </a:t>
            </a:r>
            <a:r>
              <a:rPr lang="pl-PL" dirty="0" err="1"/>
              <a:t>granular</a:t>
            </a:r>
            <a:r>
              <a:rPr lang="pl-PL" dirty="0"/>
              <a:t> and </a:t>
            </a:r>
            <a:r>
              <a:rPr lang="pl-PL" dirty="0" err="1"/>
              <a:t>useful</a:t>
            </a:r>
            <a:r>
              <a:rPr lang="pl-PL" dirty="0"/>
              <a:t> set of </a:t>
            </a:r>
            <a:r>
              <a:rPr lang="pl-PL" dirty="0" err="1"/>
              <a:t>permissions</a:t>
            </a:r>
            <a:r>
              <a:rPr lang="pl-PL" dirty="0"/>
              <a:t> </a:t>
            </a:r>
            <a:r>
              <a:rPr lang="pl-PL" dirty="0" err="1"/>
              <a:t>is</a:t>
            </a:r>
            <a:r>
              <a:rPr lang="pl-PL" dirty="0"/>
              <a:t> for </a:t>
            </a:r>
            <a:r>
              <a:rPr lang="pl-PL" dirty="0" err="1"/>
              <a:t>sure</a:t>
            </a:r>
            <a:r>
              <a:rPr lang="pl-PL" dirty="0"/>
              <a:t> </a:t>
            </a:r>
            <a:r>
              <a:rPr lang="pl-PL" dirty="0" err="1"/>
              <a:t>something</a:t>
            </a:r>
            <a:r>
              <a:rPr lang="pl-PL" dirty="0"/>
              <a:t>, </a:t>
            </a:r>
            <a:r>
              <a:rPr lang="pl-PL" dirty="0" err="1"/>
              <a:t>which</a:t>
            </a:r>
            <a:r>
              <a:rPr lang="pl-PL" dirty="0"/>
              <a:t> </a:t>
            </a:r>
            <a:r>
              <a:rPr lang="pl-PL" dirty="0" err="1"/>
              <a:t>will</a:t>
            </a:r>
            <a:r>
              <a:rPr lang="pl-PL" dirty="0"/>
              <a:t> </a:t>
            </a:r>
            <a:r>
              <a:rPr lang="pl-PL" dirty="0" err="1"/>
              <a:t>take</a:t>
            </a:r>
            <a:r>
              <a:rPr lang="pl-PL" dirty="0"/>
              <a:t> </a:t>
            </a:r>
            <a:r>
              <a:rPr lang="pl-PL" dirty="0" err="1"/>
              <a:t>some</a:t>
            </a:r>
            <a:r>
              <a:rPr lang="pl-PL" dirty="0"/>
              <a:t> </a:t>
            </a:r>
            <a:r>
              <a:rPr lang="pl-PL" dirty="0" err="1"/>
              <a:t>time</a:t>
            </a:r>
            <a:r>
              <a:rPr lang="pl-PL" dirty="0"/>
              <a:t> </a:t>
            </a:r>
            <a:r>
              <a:rPr lang="pl-PL" dirty="0" err="1"/>
              <a:t>util</a:t>
            </a:r>
            <a:r>
              <a:rPr lang="pl-PL" dirty="0"/>
              <a:t> the </a:t>
            </a:r>
            <a:r>
              <a:rPr lang="pl-PL" dirty="0" err="1"/>
              <a:t>whole</a:t>
            </a:r>
            <a:r>
              <a:rPr lang="pl-PL" dirty="0"/>
              <a:t> </a:t>
            </a:r>
            <a:r>
              <a:rPr lang="pl-PL" dirty="0" err="1"/>
              <a:t>project</a:t>
            </a:r>
            <a:r>
              <a:rPr lang="pl-PL" dirty="0"/>
              <a:t> </a:t>
            </a:r>
            <a:r>
              <a:rPr lang="pl-PL" dirty="0" err="1"/>
              <a:t>is</a:t>
            </a:r>
            <a:r>
              <a:rPr lang="pl-PL" dirty="0"/>
              <a:t> set solid, but </a:t>
            </a:r>
            <a:r>
              <a:rPr lang="pl-PL" dirty="0" err="1"/>
              <a:t>getting</a:t>
            </a:r>
            <a:r>
              <a:rPr lang="pl-PL" dirty="0"/>
              <a:t> </a:t>
            </a:r>
            <a:r>
              <a:rPr lang="pl-PL" dirty="0" err="1"/>
              <a:t>some</a:t>
            </a:r>
            <a:r>
              <a:rPr lang="pl-PL" dirty="0"/>
              <a:t> </a:t>
            </a:r>
            <a:r>
              <a:rPr lang="pl-PL" dirty="0" err="1"/>
              <a:t>initial</a:t>
            </a:r>
            <a:r>
              <a:rPr lang="pl-PL" dirty="0"/>
              <a:t> idea </a:t>
            </a:r>
            <a:r>
              <a:rPr lang="pl-PL" dirty="0" err="1"/>
              <a:t>will</a:t>
            </a:r>
            <a:r>
              <a:rPr lang="pl-PL" dirty="0"/>
              <a:t> be </a:t>
            </a:r>
            <a:r>
              <a:rPr lang="pl-PL" dirty="0" err="1"/>
              <a:t>really</a:t>
            </a:r>
            <a:r>
              <a:rPr lang="pl-PL" dirty="0"/>
              <a:t> </a:t>
            </a:r>
            <a:r>
              <a:rPr lang="pl-PL" dirty="0" err="1"/>
              <a:t>important</a:t>
            </a:r>
            <a:r>
              <a:rPr lang="pl-PL" dirty="0"/>
              <a:t> to </a:t>
            </a:r>
            <a:r>
              <a:rPr lang="pl-PL" dirty="0" err="1"/>
              <a:t>get</a:t>
            </a:r>
            <a:r>
              <a:rPr lang="pl-PL" dirty="0"/>
              <a:t> </a:t>
            </a:r>
            <a:r>
              <a:rPr lang="pl-PL" dirty="0" err="1"/>
              <a:t>everything</a:t>
            </a:r>
            <a:r>
              <a:rPr lang="pl-PL" dirty="0"/>
              <a:t> </a:t>
            </a:r>
            <a:r>
              <a:rPr lang="pl-PL" dirty="0" err="1"/>
              <a:t>correctly</a:t>
            </a:r>
            <a:r>
              <a:rPr lang="pl-PL" dirty="0"/>
              <a:t>. </a:t>
            </a:r>
            <a:r>
              <a:rPr lang="pl-PL" dirty="0" err="1"/>
              <a:t>Like</a:t>
            </a:r>
            <a:r>
              <a:rPr lang="pl-PL" dirty="0"/>
              <a:t> we </a:t>
            </a:r>
            <a:r>
              <a:rPr lang="pl-PL" dirty="0" err="1"/>
              <a:t>mentioned</a:t>
            </a:r>
            <a:r>
              <a:rPr lang="pl-PL" dirty="0"/>
              <a:t> </a:t>
            </a:r>
            <a:r>
              <a:rPr lang="pl-PL" dirty="0" err="1"/>
              <a:t>earlier</a:t>
            </a:r>
            <a:r>
              <a:rPr lang="pl-PL" dirty="0"/>
              <a:t> with </a:t>
            </a:r>
            <a:r>
              <a:rPr lang="pl-PL" dirty="0" err="1"/>
              <a:t>separated</a:t>
            </a:r>
            <a:r>
              <a:rPr lang="pl-PL" dirty="0"/>
              <a:t> </a:t>
            </a:r>
            <a:r>
              <a:rPr lang="pl-PL" dirty="0" err="1"/>
              <a:t>shared</a:t>
            </a:r>
            <a:r>
              <a:rPr lang="pl-PL" dirty="0"/>
              <a:t> and </a:t>
            </a:r>
            <a:r>
              <a:rPr lang="pl-PL" dirty="0" err="1"/>
              <a:t>project</a:t>
            </a:r>
            <a:r>
              <a:rPr lang="pl-PL" dirty="0"/>
              <a:t> </a:t>
            </a:r>
            <a:r>
              <a:rPr lang="pl-PL" dirty="0" err="1"/>
              <a:t>spaces</a:t>
            </a:r>
            <a:r>
              <a:rPr lang="pl-PL" dirty="0"/>
              <a:t> </a:t>
            </a:r>
            <a:r>
              <a:rPr lang="pl-PL" dirty="0" err="1"/>
              <a:t>inside</a:t>
            </a:r>
            <a:r>
              <a:rPr lang="pl-PL" dirty="0"/>
              <a:t> </a:t>
            </a:r>
            <a:r>
              <a:rPr lang="pl-PL" dirty="0" err="1"/>
              <a:t>your</a:t>
            </a:r>
            <a:r>
              <a:rPr lang="pl-PL" dirty="0"/>
              <a:t> </a:t>
            </a:r>
            <a:r>
              <a:rPr lang="pl-PL" dirty="0" err="1"/>
              <a:t>repository</a:t>
            </a:r>
            <a:r>
              <a:rPr lang="pl-PL" dirty="0"/>
              <a:t>, </a:t>
            </a:r>
            <a:r>
              <a:rPr lang="pl-PL" dirty="0" err="1"/>
              <a:t>thinking</a:t>
            </a:r>
            <a:r>
              <a:rPr lang="pl-PL" dirty="0"/>
              <a:t> </a:t>
            </a:r>
            <a:r>
              <a:rPr lang="pl-PL" dirty="0" err="1"/>
              <a:t>about</a:t>
            </a:r>
            <a:r>
              <a:rPr lang="pl-PL" dirty="0"/>
              <a:t> </a:t>
            </a:r>
            <a:r>
              <a:rPr lang="pl-PL" dirty="0" err="1"/>
              <a:t>permissions</a:t>
            </a:r>
            <a:r>
              <a:rPr lang="pl-PL" dirty="0"/>
              <a:t> Ahead </a:t>
            </a:r>
            <a:r>
              <a:rPr lang="pl-PL" dirty="0" err="1"/>
              <a:t>will</a:t>
            </a:r>
            <a:r>
              <a:rPr lang="pl-PL" dirty="0"/>
              <a:t> </a:t>
            </a:r>
            <a:r>
              <a:rPr lang="pl-PL" dirty="0" err="1"/>
              <a:t>save</a:t>
            </a:r>
            <a:r>
              <a:rPr lang="pl-PL" dirty="0"/>
              <a:t> </a:t>
            </a:r>
            <a:r>
              <a:rPr lang="pl-PL" dirty="0" err="1"/>
              <a:t>you</a:t>
            </a:r>
            <a:r>
              <a:rPr lang="pl-PL" dirty="0"/>
              <a:t> much </a:t>
            </a:r>
            <a:r>
              <a:rPr lang="pl-PL" dirty="0" err="1"/>
              <a:t>time</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21</a:t>
            </a:fld>
            <a:endParaRPr lang="en-US" noProof="0"/>
          </a:p>
        </p:txBody>
      </p:sp>
    </p:spTree>
    <p:extLst>
      <p:ext uri="{BB962C8B-B14F-4D97-AF65-F5344CB8AC3E}">
        <p14:creationId xmlns:p14="http://schemas.microsoft.com/office/powerpoint/2010/main" val="143897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Here </a:t>
            </a:r>
            <a:r>
              <a:rPr lang="pl-PL" dirty="0" err="1"/>
              <a:t>you</a:t>
            </a:r>
            <a:r>
              <a:rPr lang="pl-PL" dirty="0"/>
              <a:t> </a:t>
            </a:r>
            <a:r>
              <a:rPr lang="pl-PL" dirty="0" err="1"/>
              <a:t>have</a:t>
            </a:r>
            <a:r>
              <a:rPr lang="pl-PL" dirty="0"/>
              <a:t> </a:t>
            </a:r>
            <a:r>
              <a:rPr lang="pl-PL" dirty="0" err="1"/>
              <a:t>an</a:t>
            </a:r>
            <a:r>
              <a:rPr lang="pl-PL" dirty="0"/>
              <a:t> </a:t>
            </a:r>
            <a:r>
              <a:rPr lang="pl-PL" dirty="0" err="1"/>
              <a:t>examplke</a:t>
            </a:r>
            <a:r>
              <a:rPr lang="pl-PL" dirty="0"/>
              <a:t> of </a:t>
            </a:r>
            <a:r>
              <a:rPr lang="pl-PL" dirty="0" err="1"/>
              <a:t>how</a:t>
            </a:r>
            <a:r>
              <a:rPr lang="pl-PL" dirty="0"/>
              <a:t> </a:t>
            </a:r>
            <a:r>
              <a:rPr lang="pl-PL" dirty="0" err="1"/>
              <a:t>permissions</a:t>
            </a:r>
            <a:r>
              <a:rPr lang="pl-PL" dirty="0"/>
              <a:t> </a:t>
            </a:r>
            <a:r>
              <a:rPr lang="pl-PL" dirty="0" err="1"/>
              <a:t>may</a:t>
            </a:r>
            <a:r>
              <a:rPr lang="pl-PL" dirty="0"/>
              <a:t> be set on a team </a:t>
            </a:r>
            <a:r>
              <a:rPr lang="pl-PL" dirty="0" err="1"/>
              <a:t>level</a:t>
            </a:r>
            <a:r>
              <a:rPr lang="pl-PL" dirty="0"/>
              <a:t>. </a:t>
            </a:r>
            <a:r>
              <a:rPr lang="pl-PL" dirty="0" err="1"/>
              <a:t>This</a:t>
            </a:r>
            <a:r>
              <a:rPr lang="pl-PL" dirty="0"/>
              <a:t> </a:t>
            </a:r>
            <a:r>
              <a:rPr lang="pl-PL" dirty="0" err="1"/>
              <a:t>particular</a:t>
            </a:r>
            <a:r>
              <a:rPr lang="pl-PL" dirty="0"/>
              <a:t> </a:t>
            </a:r>
            <a:r>
              <a:rPr lang="pl-PL" dirty="0" err="1"/>
              <a:t>area</a:t>
            </a:r>
            <a:r>
              <a:rPr lang="pl-PL" dirty="0"/>
              <a:t> in Azure </a:t>
            </a:r>
            <a:r>
              <a:rPr lang="pl-PL" dirty="0" err="1"/>
              <a:t>DevOps</a:t>
            </a:r>
            <a:r>
              <a:rPr lang="pl-PL" dirty="0"/>
              <a:t> </a:t>
            </a:r>
            <a:r>
              <a:rPr lang="pl-PL" dirty="0" err="1"/>
              <a:t>covers</a:t>
            </a:r>
            <a:r>
              <a:rPr lang="pl-PL" dirty="0"/>
              <a:t> high-</a:t>
            </a:r>
            <a:r>
              <a:rPr lang="pl-PL" dirty="0" err="1"/>
              <a:t>level</a:t>
            </a:r>
            <a:r>
              <a:rPr lang="pl-PL" dirty="0"/>
              <a:t> </a:t>
            </a:r>
            <a:r>
              <a:rPr lang="pl-PL" dirty="0" err="1"/>
              <a:t>permissions</a:t>
            </a:r>
            <a:r>
              <a:rPr lang="pl-PL" dirty="0"/>
              <a:t> </a:t>
            </a:r>
            <a:r>
              <a:rPr lang="pl-PL" dirty="0" err="1"/>
              <a:t>like</a:t>
            </a:r>
            <a:r>
              <a:rPr lang="pl-PL" dirty="0"/>
              <a:t> </a:t>
            </a:r>
            <a:r>
              <a:rPr lang="pl-PL" dirty="0" err="1"/>
              <a:t>access</a:t>
            </a:r>
            <a:r>
              <a:rPr lang="pl-PL" dirty="0"/>
              <a:t> to </a:t>
            </a:r>
            <a:r>
              <a:rPr lang="pl-PL" dirty="0" err="1"/>
              <a:t>particular</a:t>
            </a:r>
            <a:r>
              <a:rPr lang="pl-PL" dirty="0"/>
              <a:t> </a:t>
            </a:r>
            <a:r>
              <a:rPr lang="pl-PL" dirty="0" err="1"/>
              <a:t>features</a:t>
            </a:r>
            <a:r>
              <a:rPr lang="pl-PL" dirty="0"/>
              <a:t> of Azure </a:t>
            </a:r>
            <a:r>
              <a:rPr lang="pl-PL" dirty="0" err="1"/>
              <a:t>DevOps</a:t>
            </a:r>
            <a:r>
              <a:rPr lang="pl-PL" dirty="0"/>
              <a:t>(</a:t>
            </a:r>
            <a:r>
              <a:rPr lang="pl-PL" dirty="0" err="1"/>
              <a:t>Boards</a:t>
            </a:r>
            <a:r>
              <a:rPr lang="pl-PL" dirty="0"/>
              <a:t>, Analytics) and </a:t>
            </a:r>
            <a:r>
              <a:rPr lang="pl-PL" dirty="0" err="1"/>
              <a:t>ability</a:t>
            </a:r>
            <a:r>
              <a:rPr lang="pl-PL" dirty="0"/>
              <a:t> to </a:t>
            </a:r>
            <a:r>
              <a:rPr lang="pl-PL" dirty="0" err="1"/>
              <a:t>work</a:t>
            </a:r>
            <a:r>
              <a:rPr lang="pl-PL" dirty="0"/>
              <a:t> with a </a:t>
            </a:r>
            <a:r>
              <a:rPr lang="pl-PL" dirty="0" err="1"/>
              <a:t>project</a:t>
            </a:r>
            <a:r>
              <a:rPr lang="pl-PL" dirty="0"/>
              <a:t>. For </a:t>
            </a:r>
            <a:r>
              <a:rPr lang="pl-PL" dirty="0" err="1"/>
              <a:t>monorepo</a:t>
            </a:r>
            <a:r>
              <a:rPr lang="pl-PL" dirty="0"/>
              <a:t> </a:t>
            </a:r>
            <a:r>
              <a:rPr lang="pl-PL" dirty="0" err="1"/>
              <a:t>you</a:t>
            </a:r>
            <a:r>
              <a:rPr lang="pl-PL" dirty="0"/>
              <a:t> </a:t>
            </a:r>
            <a:r>
              <a:rPr lang="pl-PL" dirty="0" err="1"/>
              <a:t>probably</a:t>
            </a:r>
            <a:r>
              <a:rPr lang="pl-PL" dirty="0"/>
              <a:t> </a:t>
            </a:r>
            <a:r>
              <a:rPr lang="pl-PL" dirty="0" err="1"/>
              <a:t>introduce</a:t>
            </a:r>
            <a:r>
              <a:rPr lang="pl-PL" dirty="0"/>
              <a:t> a </a:t>
            </a:r>
            <a:r>
              <a:rPr lang="pl-PL" dirty="0" err="1"/>
              <a:t>core</a:t>
            </a:r>
            <a:r>
              <a:rPr lang="pl-PL" dirty="0"/>
              <a:t> team, </a:t>
            </a:r>
            <a:r>
              <a:rPr lang="pl-PL" dirty="0" err="1"/>
              <a:t>which</a:t>
            </a:r>
            <a:r>
              <a:rPr lang="pl-PL" dirty="0"/>
              <a:t> </a:t>
            </a:r>
            <a:r>
              <a:rPr lang="pl-PL" dirty="0" err="1"/>
              <a:t>will</a:t>
            </a:r>
            <a:r>
              <a:rPr lang="pl-PL" dirty="0"/>
              <a:t> handle most high-</a:t>
            </a:r>
            <a:r>
              <a:rPr lang="pl-PL" dirty="0" err="1"/>
              <a:t>level</a:t>
            </a:r>
            <a:r>
              <a:rPr lang="pl-PL" dirty="0"/>
              <a:t> </a:t>
            </a:r>
            <a:r>
              <a:rPr lang="pl-PL" dirty="0" err="1"/>
              <a:t>operations</a:t>
            </a:r>
            <a:r>
              <a:rPr lang="pl-PL" dirty="0"/>
              <a:t>, </a:t>
            </a:r>
            <a:r>
              <a:rPr lang="pl-PL" dirty="0" err="1"/>
              <a:t>so</a:t>
            </a:r>
            <a:r>
              <a:rPr lang="pl-PL" dirty="0"/>
              <a:t> </a:t>
            </a:r>
            <a:r>
              <a:rPr lang="pl-PL" dirty="0" err="1"/>
              <a:t>denying</a:t>
            </a:r>
            <a:r>
              <a:rPr lang="pl-PL" dirty="0"/>
              <a:t> most of the </a:t>
            </a:r>
            <a:r>
              <a:rPr lang="pl-PL" dirty="0" err="1"/>
              <a:t>actions</a:t>
            </a:r>
            <a:r>
              <a:rPr lang="pl-PL" dirty="0"/>
              <a:t> </a:t>
            </a:r>
            <a:r>
              <a:rPr lang="pl-PL" dirty="0" err="1"/>
              <a:t>here</a:t>
            </a:r>
            <a:r>
              <a:rPr lang="pl-PL" dirty="0"/>
              <a:t> </a:t>
            </a:r>
            <a:r>
              <a:rPr lang="pl-PL" dirty="0" err="1"/>
              <a:t>looks</a:t>
            </a:r>
            <a:r>
              <a:rPr lang="pl-PL" dirty="0"/>
              <a:t> </a:t>
            </a:r>
            <a:r>
              <a:rPr lang="pl-PL" dirty="0" err="1"/>
              <a:t>like</a:t>
            </a:r>
            <a:r>
              <a:rPr lang="pl-PL" dirty="0"/>
              <a:t> a </a:t>
            </a:r>
            <a:r>
              <a:rPr lang="pl-PL" dirty="0" err="1"/>
              <a:t>good</a:t>
            </a:r>
            <a:r>
              <a:rPr lang="pl-PL" dirty="0"/>
              <a:t> idea for </a:t>
            </a:r>
            <a:r>
              <a:rPr lang="pl-PL" dirty="0" err="1"/>
              <a:t>common</a:t>
            </a:r>
            <a:r>
              <a:rPr lang="pl-PL" dirty="0"/>
              <a:t> </a:t>
            </a:r>
            <a:r>
              <a:rPr lang="pl-PL" dirty="0" err="1"/>
              <a:t>project</a:t>
            </a:r>
            <a:r>
              <a:rPr lang="pl-PL" dirty="0"/>
              <a:t> </a:t>
            </a:r>
            <a:r>
              <a:rPr lang="pl-PL" dirty="0" err="1"/>
              <a:t>teams</a:t>
            </a:r>
            <a:r>
              <a:rPr lang="pl-PL" dirty="0"/>
              <a:t>. Here </a:t>
            </a:r>
            <a:r>
              <a:rPr lang="pl-PL" dirty="0" err="1"/>
              <a:t>you</a:t>
            </a:r>
            <a:r>
              <a:rPr lang="pl-PL" dirty="0"/>
              <a:t> </a:t>
            </a:r>
            <a:r>
              <a:rPr lang="pl-PL" dirty="0" err="1"/>
              <a:t>can</a:t>
            </a:r>
            <a:r>
              <a:rPr lang="pl-PL" dirty="0"/>
              <a:t> </a:t>
            </a:r>
            <a:r>
              <a:rPr lang="pl-PL" dirty="0" err="1"/>
              <a:t>see</a:t>
            </a:r>
            <a:r>
              <a:rPr lang="pl-PL" dirty="0"/>
              <a:t> the </a:t>
            </a:r>
            <a:r>
              <a:rPr lang="pl-PL" dirty="0" err="1"/>
              <a:t>strength</a:t>
            </a:r>
            <a:r>
              <a:rPr lang="pl-PL" dirty="0"/>
              <a:t> of </a:t>
            </a:r>
            <a:r>
              <a:rPr lang="pl-PL" dirty="0" err="1"/>
              <a:t>leveraging</a:t>
            </a:r>
            <a:r>
              <a:rPr lang="pl-PL" dirty="0"/>
              <a:t> team-</a:t>
            </a:r>
            <a:r>
              <a:rPr lang="pl-PL" dirty="0" err="1"/>
              <a:t>oriented</a:t>
            </a:r>
            <a:r>
              <a:rPr lang="pl-PL" dirty="0"/>
              <a:t> </a:t>
            </a:r>
            <a:r>
              <a:rPr lang="pl-PL" dirty="0" err="1"/>
              <a:t>access</a:t>
            </a:r>
            <a:r>
              <a:rPr lang="pl-PL" dirty="0"/>
              <a:t> management – with a single </a:t>
            </a:r>
            <a:r>
              <a:rPr lang="pl-PL" dirty="0" err="1"/>
              <a:t>click</a:t>
            </a:r>
            <a:r>
              <a:rPr lang="pl-PL" dirty="0"/>
              <a:t> </a:t>
            </a:r>
            <a:r>
              <a:rPr lang="pl-PL" dirty="0" err="1"/>
              <a:t>you</a:t>
            </a:r>
            <a:r>
              <a:rPr lang="pl-PL" dirty="0"/>
              <a:t> </a:t>
            </a:r>
            <a:r>
              <a:rPr lang="pl-PL" dirty="0" err="1"/>
              <a:t>can</a:t>
            </a:r>
            <a:r>
              <a:rPr lang="pl-PL" dirty="0"/>
              <a:t> </a:t>
            </a:r>
            <a:r>
              <a:rPr lang="pl-PL" dirty="0" err="1"/>
              <a:t>decide</a:t>
            </a:r>
            <a:r>
              <a:rPr lang="pl-PL" dirty="0"/>
              <a:t> </a:t>
            </a:r>
            <a:r>
              <a:rPr lang="pl-PL" dirty="0" err="1"/>
              <a:t>that</a:t>
            </a:r>
            <a:r>
              <a:rPr lang="pl-PL" dirty="0"/>
              <a:t> </a:t>
            </a:r>
            <a:r>
              <a:rPr lang="pl-PL" dirty="0" err="1"/>
              <a:t>all</a:t>
            </a:r>
            <a:r>
              <a:rPr lang="pl-PL" dirty="0"/>
              <a:t> the team </a:t>
            </a:r>
            <a:r>
              <a:rPr lang="pl-PL" dirty="0" err="1"/>
              <a:t>members</a:t>
            </a:r>
            <a:r>
              <a:rPr lang="pl-PL" dirty="0"/>
              <a:t> </a:t>
            </a:r>
            <a:r>
              <a:rPr lang="pl-PL" dirty="0" err="1"/>
              <a:t>can</a:t>
            </a:r>
            <a:r>
              <a:rPr lang="pl-PL" dirty="0"/>
              <a:t> </a:t>
            </a:r>
            <a:r>
              <a:rPr lang="pl-PL" dirty="0" err="1"/>
              <a:t>e.g</a:t>
            </a:r>
            <a:r>
              <a:rPr lang="pl-PL" dirty="0"/>
              <a:t>. </a:t>
            </a:r>
            <a:r>
              <a:rPr lang="pl-PL" dirty="0" err="1"/>
              <a:t>delete</a:t>
            </a:r>
            <a:r>
              <a:rPr lang="pl-PL" dirty="0"/>
              <a:t> </a:t>
            </a:r>
            <a:r>
              <a:rPr lang="pl-PL" dirty="0" err="1"/>
              <a:t>work</a:t>
            </a:r>
            <a:r>
              <a:rPr lang="pl-PL" dirty="0"/>
              <a:t> </a:t>
            </a:r>
            <a:r>
              <a:rPr lang="pl-PL" dirty="0" err="1"/>
              <a:t>items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22</a:t>
            </a:fld>
            <a:endParaRPr lang="en-US" noProof="0"/>
          </a:p>
        </p:txBody>
      </p:sp>
    </p:spTree>
    <p:extLst>
      <p:ext uri="{BB962C8B-B14F-4D97-AF65-F5344CB8AC3E}">
        <p14:creationId xmlns:p14="http://schemas.microsoft.com/office/powerpoint/2010/main" val="366141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Team in Azure </a:t>
            </a:r>
            <a:r>
              <a:rPr lang="pl-PL" dirty="0" err="1"/>
              <a:t>DevOps</a:t>
            </a:r>
            <a:r>
              <a:rPr lang="pl-PL" dirty="0"/>
              <a:t>(and </a:t>
            </a:r>
            <a:r>
              <a:rPr lang="pl-PL" dirty="0" err="1"/>
              <a:t>users</a:t>
            </a:r>
            <a:r>
              <a:rPr lang="pl-PL" dirty="0"/>
              <a:t>) </a:t>
            </a:r>
            <a:r>
              <a:rPr lang="pl-PL" dirty="0" err="1"/>
              <a:t>can</a:t>
            </a:r>
            <a:r>
              <a:rPr lang="pl-PL" dirty="0"/>
              <a:t> be </a:t>
            </a:r>
            <a:r>
              <a:rPr lang="pl-PL" dirty="0" err="1"/>
              <a:t>grouped</a:t>
            </a:r>
            <a:r>
              <a:rPr lang="pl-PL" dirty="0"/>
              <a:t> </a:t>
            </a:r>
            <a:r>
              <a:rPr lang="pl-PL" dirty="0" err="1"/>
              <a:t>into</a:t>
            </a:r>
            <a:r>
              <a:rPr lang="pl-PL" dirty="0"/>
              <a:t> </a:t>
            </a:r>
            <a:r>
              <a:rPr lang="pl-PL" dirty="0" err="1"/>
              <a:t>groups</a:t>
            </a:r>
            <a:r>
              <a:rPr lang="pl-PL" dirty="0"/>
              <a:t>, </a:t>
            </a:r>
            <a:r>
              <a:rPr lang="pl-PL" dirty="0" err="1"/>
              <a:t>what</a:t>
            </a:r>
            <a:r>
              <a:rPr lang="pl-PL" dirty="0"/>
              <a:t> </a:t>
            </a:r>
            <a:r>
              <a:rPr lang="pl-PL" dirty="0" err="1"/>
              <a:t>makes</a:t>
            </a:r>
            <a:r>
              <a:rPr lang="pl-PL" dirty="0"/>
              <a:t> management </a:t>
            </a:r>
            <a:r>
              <a:rPr lang="pl-PL" dirty="0" err="1"/>
              <a:t>even</a:t>
            </a:r>
            <a:r>
              <a:rPr lang="pl-PL" dirty="0"/>
              <a:t> </a:t>
            </a:r>
            <a:r>
              <a:rPr lang="pl-PL" dirty="0" err="1"/>
              <a:t>easier</a:t>
            </a:r>
            <a:r>
              <a:rPr lang="pl-PL" dirty="0"/>
              <a:t>. </a:t>
            </a:r>
            <a:r>
              <a:rPr lang="pl-PL" dirty="0" err="1"/>
              <a:t>Let’s</a:t>
            </a:r>
            <a:r>
              <a:rPr lang="pl-PL" dirty="0"/>
              <a:t> model a </a:t>
            </a:r>
            <a:r>
              <a:rPr lang="pl-PL" dirty="0" err="1"/>
              <a:t>following</a:t>
            </a:r>
            <a:r>
              <a:rPr lang="pl-PL" dirty="0"/>
              <a:t> </a:t>
            </a:r>
            <a:r>
              <a:rPr lang="pl-PL" dirty="0" err="1"/>
              <a:t>scenario</a:t>
            </a:r>
            <a:r>
              <a:rPr lang="pl-PL" dirty="0"/>
              <a:t> – </a:t>
            </a:r>
            <a:r>
              <a:rPr lang="pl-PL" dirty="0" err="1"/>
              <a:t>you</a:t>
            </a:r>
            <a:r>
              <a:rPr lang="pl-PL" dirty="0"/>
              <a:t> </a:t>
            </a:r>
            <a:r>
              <a:rPr lang="pl-PL" dirty="0" err="1"/>
              <a:t>have</a:t>
            </a:r>
            <a:r>
              <a:rPr lang="pl-PL" dirty="0"/>
              <a:t> a </a:t>
            </a:r>
            <a:r>
              <a:rPr lang="pl-PL" dirty="0" err="1"/>
              <a:t>monorepository</a:t>
            </a:r>
            <a:r>
              <a:rPr lang="pl-PL" dirty="0"/>
              <a:t> </a:t>
            </a:r>
            <a:r>
              <a:rPr lang="pl-PL" dirty="0" err="1"/>
              <a:t>containing</a:t>
            </a:r>
            <a:r>
              <a:rPr lang="pl-PL" dirty="0"/>
              <a:t> </a:t>
            </a:r>
            <a:r>
              <a:rPr lang="pl-PL" dirty="0" err="1"/>
              <a:t>several</a:t>
            </a:r>
            <a:r>
              <a:rPr lang="pl-PL" dirty="0"/>
              <a:t> </a:t>
            </a:r>
            <a:r>
              <a:rPr lang="pl-PL" dirty="0" err="1"/>
              <a:t>teams</a:t>
            </a:r>
            <a:r>
              <a:rPr lang="pl-PL" dirty="0"/>
              <a:t>. </a:t>
            </a:r>
            <a:r>
              <a:rPr lang="pl-PL" dirty="0" err="1"/>
              <a:t>You’d</a:t>
            </a:r>
            <a:r>
              <a:rPr lang="pl-PL" dirty="0"/>
              <a:t> </a:t>
            </a:r>
            <a:r>
              <a:rPr lang="pl-PL" dirty="0" err="1"/>
              <a:t>like</a:t>
            </a:r>
            <a:r>
              <a:rPr lang="pl-PL" dirty="0"/>
              <a:t> to </a:t>
            </a:r>
            <a:r>
              <a:rPr lang="pl-PL" dirty="0" err="1"/>
              <a:t>assign</a:t>
            </a:r>
            <a:r>
              <a:rPr lang="pl-PL" dirty="0"/>
              <a:t> a </a:t>
            </a:r>
            <a:r>
              <a:rPr lang="pl-PL" dirty="0" err="1"/>
              <a:t>permission</a:t>
            </a:r>
            <a:r>
              <a:rPr lang="pl-PL" dirty="0"/>
              <a:t> to </a:t>
            </a:r>
            <a:r>
              <a:rPr lang="pl-PL" dirty="0" err="1"/>
              <a:t>all</a:t>
            </a:r>
            <a:r>
              <a:rPr lang="pl-PL" dirty="0"/>
              <a:t> the </a:t>
            </a:r>
            <a:r>
              <a:rPr lang="pl-PL" dirty="0" err="1"/>
              <a:t>teams</a:t>
            </a:r>
            <a:r>
              <a:rPr lang="pl-PL" dirty="0"/>
              <a:t> with a single </a:t>
            </a:r>
            <a:r>
              <a:rPr lang="pl-PL" dirty="0" err="1"/>
              <a:t>click</a:t>
            </a:r>
            <a:r>
              <a:rPr lang="pl-PL" dirty="0"/>
              <a:t>. </a:t>
            </a:r>
            <a:r>
              <a:rPr lang="pl-PL" dirty="0" err="1"/>
              <a:t>While</a:t>
            </a:r>
            <a:r>
              <a:rPr lang="pl-PL" dirty="0"/>
              <a:t> </a:t>
            </a:r>
            <a:r>
              <a:rPr lang="pl-PL" dirty="0" err="1"/>
              <a:t>it</a:t>
            </a:r>
            <a:r>
              <a:rPr lang="pl-PL" dirty="0"/>
              <a:t> </a:t>
            </a:r>
            <a:r>
              <a:rPr lang="pl-PL" dirty="0" err="1"/>
              <a:t>would</a:t>
            </a:r>
            <a:r>
              <a:rPr lang="pl-PL" dirty="0"/>
              <a:t> </a:t>
            </a:r>
            <a:r>
              <a:rPr lang="pl-PL" dirty="0" err="1"/>
              <a:t>possible</a:t>
            </a:r>
            <a:r>
              <a:rPr lang="pl-PL" dirty="0"/>
              <a:t> with team </a:t>
            </a:r>
            <a:r>
              <a:rPr lang="pl-PL" dirty="0" err="1"/>
              <a:t>only</a:t>
            </a:r>
            <a:r>
              <a:rPr lang="pl-PL" dirty="0"/>
              <a:t>(by </a:t>
            </a:r>
            <a:r>
              <a:rPr lang="pl-PL" dirty="0" err="1"/>
              <a:t>individually</a:t>
            </a:r>
            <a:r>
              <a:rPr lang="pl-PL" dirty="0"/>
              <a:t> </a:t>
            </a:r>
            <a:r>
              <a:rPr lang="pl-PL" dirty="0" err="1"/>
              <a:t>assigning</a:t>
            </a:r>
            <a:r>
              <a:rPr lang="pl-PL" dirty="0"/>
              <a:t> a </a:t>
            </a:r>
            <a:r>
              <a:rPr lang="pl-PL" dirty="0" err="1"/>
              <a:t>permission</a:t>
            </a:r>
            <a:r>
              <a:rPr lang="pl-PL" dirty="0"/>
              <a:t>), </a:t>
            </a:r>
            <a:r>
              <a:rPr lang="pl-PL" dirty="0" err="1"/>
              <a:t>you</a:t>
            </a:r>
            <a:r>
              <a:rPr lang="pl-PL" dirty="0"/>
              <a:t> </a:t>
            </a:r>
            <a:r>
              <a:rPr lang="pl-PL" dirty="0" err="1"/>
              <a:t>can</a:t>
            </a:r>
            <a:r>
              <a:rPr lang="pl-PL" dirty="0"/>
              <a:t> </a:t>
            </a:r>
            <a:r>
              <a:rPr lang="pl-PL" dirty="0" err="1"/>
              <a:t>group</a:t>
            </a:r>
            <a:r>
              <a:rPr lang="pl-PL" dirty="0"/>
              <a:t> tchem </a:t>
            </a:r>
            <a:r>
              <a:rPr lang="pl-PL" dirty="0" err="1"/>
              <a:t>into</a:t>
            </a:r>
            <a:r>
              <a:rPr lang="pl-PL" dirty="0"/>
              <a:t> a single </a:t>
            </a:r>
            <a:r>
              <a:rPr lang="pl-PL" dirty="0" err="1"/>
              <a:t>group</a:t>
            </a:r>
            <a:r>
              <a:rPr lang="pl-PL" dirty="0"/>
              <a:t> </a:t>
            </a:r>
            <a:r>
              <a:rPr lang="pl-PL" dirty="0" err="1"/>
              <a:t>called</a:t>
            </a:r>
            <a:r>
              <a:rPr lang="pl-PL" dirty="0"/>
              <a:t> </a:t>
            </a:r>
            <a:r>
              <a:rPr lang="pl-PL" dirty="0" err="1"/>
              <a:t>e.g</a:t>
            </a:r>
            <a:r>
              <a:rPr lang="pl-PL" dirty="0"/>
              <a:t>. ‚Platform </a:t>
            </a:r>
            <a:r>
              <a:rPr lang="pl-PL" dirty="0" err="1"/>
              <a:t>Teams</a:t>
            </a:r>
            <a:r>
              <a:rPr lang="pl-PL" dirty="0"/>
              <a:t>’ and </a:t>
            </a:r>
            <a:r>
              <a:rPr lang="pl-PL" dirty="0" err="1"/>
              <a:t>then</a:t>
            </a:r>
            <a:r>
              <a:rPr lang="pl-PL" dirty="0"/>
              <a:t> </a:t>
            </a:r>
            <a:r>
              <a:rPr lang="pl-PL" dirty="0" err="1"/>
              <a:t>decide</a:t>
            </a:r>
            <a:r>
              <a:rPr lang="pl-PL" dirty="0"/>
              <a:t>, </a:t>
            </a:r>
            <a:r>
              <a:rPr lang="pl-PL" dirty="0" err="1"/>
              <a:t>that</a:t>
            </a:r>
            <a:r>
              <a:rPr lang="pl-PL" dirty="0"/>
              <a:t> the </a:t>
            </a:r>
            <a:r>
              <a:rPr lang="pl-PL" dirty="0" err="1"/>
              <a:t>whole</a:t>
            </a:r>
            <a:r>
              <a:rPr lang="pl-PL" dirty="0"/>
              <a:t> </a:t>
            </a:r>
            <a:r>
              <a:rPr lang="pl-PL" dirty="0" err="1"/>
              <a:t>group</a:t>
            </a:r>
            <a:r>
              <a:rPr lang="pl-PL" dirty="0"/>
              <a:t> </a:t>
            </a:r>
            <a:r>
              <a:rPr lang="pl-PL" dirty="0" err="1"/>
              <a:t>cannot</a:t>
            </a:r>
            <a:r>
              <a:rPr lang="pl-PL" dirty="0"/>
              <a:t> bypass </a:t>
            </a:r>
            <a:r>
              <a:rPr lang="pl-PL" dirty="0" err="1"/>
              <a:t>polciies</a:t>
            </a:r>
            <a:r>
              <a:rPr lang="pl-PL" dirty="0"/>
              <a:t> </a:t>
            </a:r>
            <a:r>
              <a:rPr lang="pl-PL" dirty="0" err="1"/>
              <a:t>when</a:t>
            </a:r>
            <a:r>
              <a:rPr lang="pl-PL" dirty="0"/>
              <a:t> </a:t>
            </a:r>
            <a:r>
              <a:rPr lang="pl-PL" dirty="0" err="1"/>
              <a:t>pushing</a:t>
            </a:r>
            <a:r>
              <a:rPr lang="pl-PL" dirty="0"/>
              <a:t> </a:t>
            </a:r>
            <a:r>
              <a:rPr lang="pl-PL" dirty="0" err="1"/>
              <a:t>code</a:t>
            </a:r>
            <a:r>
              <a:rPr lang="pl-PL" dirty="0"/>
              <a:t>(</a:t>
            </a:r>
            <a:r>
              <a:rPr lang="pl-PL" dirty="0" err="1"/>
              <a:t>so</a:t>
            </a:r>
            <a:r>
              <a:rPr lang="pl-PL" dirty="0"/>
              <a:t> </a:t>
            </a:r>
            <a:r>
              <a:rPr lang="pl-PL" dirty="0" err="1"/>
              <a:t>they</a:t>
            </a:r>
            <a:r>
              <a:rPr lang="pl-PL" dirty="0"/>
              <a:t> </a:t>
            </a:r>
            <a:r>
              <a:rPr lang="pl-PL" dirty="0" err="1"/>
              <a:t>cannot</a:t>
            </a:r>
            <a:r>
              <a:rPr lang="pl-PL" dirty="0"/>
              <a:t> </a:t>
            </a:r>
            <a:r>
              <a:rPr lang="pl-PL" dirty="0" err="1"/>
              <a:t>break</a:t>
            </a:r>
            <a:r>
              <a:rPr lang="pl-PL" dirty="0"/>
              <a:t> the </a:t>
            </a:r>
            <a:r>
              <a:rPr lang="pl-PL" dirty="0" err="1"/>
              <a:t>current</a:t>
            </a:r>
            <a:r>
              <a:rPr lang="pl-PL" dirty="0"/>
              <a:t> setup). </a:t>
            </a:r>
            <a:r>
              <a:rPr lang="pl-PL" dirty="0" err="1"/>
              <a:t>This</a:t>
            </a:r>
            <a:r>
              <a:rPr lang="pl-PL" dirty="0"/>
              <a:t> step </a:t>
            </a:r>
            <a:r>
              <a:rPr lang="pl-PL" dirty="0" err="1"/>
              <a:t>is</a:t>
            </a:r>
            <a:r>
              <a:rPr lang="pl-PL" dirty="0"/>
              <a:t> </a:t>
            </a:r>
            <a:r>
              <a:rPr lang="pl-PL" dirty="0" err="1"/>
              <a:t>essential</a:t>
            </a:r>
            <a:r>
              <a:rPr lang="pl-PL" dirty="0"/>
              <a:t> to </a:t>
            </a:r>
            <a:r>
              <a:rPr lang="pl-PL" dirty="0" err="1"/>
              <a:t>get</a:t>
            </a:r>
            <a:r>
              <a:rPr lang="pl-PL" dirty="0"/>
              <a:t> the </a:t>
            </a:r>
            <a:r>
              <a:rPr lang="pl-PL" dirty="0" err="1"/>
              <a:t>best</a:t>
            </a:r>
            <a:r>
              <a:rPr lang="pl-PL" dirty="0"/>
              <a:t> from a </a:t>
            </a:r>
            <a:r>
              <a:rPr lang="pl-PL" dirty="0" err="1"/>
              <a:t>monorepo</a:t>
            </a:r>
            <a:r>
              <a:rPr lang="pl-PL" dirty="0"/>
              <a:t> – </a:t>
            </a:r>
            <a:r>
              <a:rPr lang="pl-PL" dirty="0" err="1"/>
              <a:t>everything</a:t>
            </a:r>
            <a:r>
              <a:rPr lang="pl-PL" dirty="0"/>
              <a:t> </a:t>
            </a:r>
            <a:r>
              <a:rPr lang="pl-PL" dirty="0" err="1"/>
              <a:t>is</a:t>
            </a:r>
            <a:r>
              <a:rPr lang="pl-PL" dirty="0"/>
              <a:t> </a:t>
            </a:r>
            <a:r>
              <a:rPr lang="pl-PL" dirty="0" err="1"/>
              <a:t>structured</a:t>
            </a:r>
            <a:r>
              <a:rPr lang="pl-PL" dirty="0"/>
              <a:t> and </a:t>
            </a:r>
            <a:r>
              <a:rPr lang="pl-PL" dirty="0" err="1"/>
              <a:t>covered</a:t>
            </a:r>
            <a:r>
              <a:rPr lang="pl-PL" dirty="0"/>
              <a:t> by </a:t>
            </a:r>
            <a:r>
              <a:rPr lang="pl-PL" dirty="0" err="1"/>
              <a:t>policies</a:t>
            </a:r>
            <a:r>
              <a:rPr lang="pl-PL" dirty="0"/>
              <a:t> </a:t>
            </a:r>
            <a:r>
              <a:rPr lang="pl-PL" dirty="0" err="1"/>
              <a:t>so</a:t>
            </a:r>
            <a:r>
              <a:rPr lang="pl-PL" dirty="0"/>
              <a:t> </a:t>
            </a:r>
            <a:r>
              <a:rPr lang="pl-PL" dirty="0" err="1"/>
              <a:t>multiple</a:t>
            </a:r>
            <a:r>
              <a:rPr lang="pl-PL" dirty="0"/>
              <a:t> </a:t>
            </a:r>
            <a:r>
              <a:rPr lang="pl-PL" dirty="0" err="1"/>
              <a:t>teams</a:t>
            </a:r>
            <a:r>
              <a:rPr lang="pl-PL" dirty="0"/>
              <a:t> </a:t>
            </a:r>
            <a:r>
              <a:rPr lang="pl-PL" dirty="0" err="1"/>
              <a:t>can</a:t>
            </a:r>
            <a:r>
              <a:rPr lang="pl-PL" dirty="0"/>
              <a:t> </a:t>
            </a:r>
            <a:r>
              <a:rPr lang="pl-PL" dirty="0" err="1"/>
              <a:t>work</a:t>
            </a:r>
            <a:r>
              <a:rPr lang="pl-PL" dirty="0"/>
              <a:t> with </a:t>
            </a:r>
            <a:r>
              <a:rPr lang="pl-PL" dirty="0" err="1"/>
              <a:t>each</a:t>
            </a:r>
            <a:r>
              <a:rPr lang="pl-PL" dirty="0"/>
              <a:t> </a:t>
            </a:r>
            <a:r>
              <a:rPr lang="pl-PL" dirty="0" err="1"/>
              <a:t>other</a:t>
            </a:r>
            <a:r>
              <a:rPr lang="pl-PL" dirty="0"/>
              <a:t> with no </a:t>
            </a:r>
            <a:r>
              <a:rPr lang="pl-PL" dirty="0" err="1"/>
              <a:t>or</a:t>
            </a:r>
            <a:r>
              <a:rPr lang="pl-PL" dirty="0"/>
              <a:t> </a:t>
            </a:r>
            <a:r>
              <a:rPr lang="pl-PL" dirty="0" err="1"/>
              <a:t>little</a:t>
            </a:r>
            <a:r>
              <a:rPr lang="pl-PL" dirty="0"/>
              <a:t> </a:t>
            </a:r>
            <a:r>
              <a:rPr lang="pl-PL" dirty="0" err="1"/>
              <a:t>interferences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23</a:t>
            </a:fld>
            <a:endParaRPr lang="en-US" noProof="0"/>
          </a:p>
        </p:txBody>
      </p:sp>
    </p:spTree>
    <p:extLst>
      <p:ext uri="{BB962C8B-B14F-4D97-AF65-F5344CB8AC3E}">
        <p14:creationId xmlns:p14="http://schemas.microsoft.com/office/powerpoint/2010/main" val="7496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Okay, </a:t>
            </a:r>
            <a:r>
              <a:rPr lang="pl-PL" dirty="0" err="1"/>
              <a:t>let’s</a:t>
            </a:r>
            <a:r>
              <a:rPr lang="pl-PL" dirty="0"/>
              <a:t> </a:t>
            </a:r>
            <a:r>
              <a:rPr lang="pl-PL" dirty="0" err="1"/>
              <a:t>now</a:t>
            </a:r>
            <a:r>
              <a:rPr lang="pl-PL" dirty="0"/>
              <a:t> Focus on the </a:t>
            </a:r>
            <a:r>
              <a:rPr lang="pl-PL" dirty="0" err="1"/>
              <a:t>next</a:t>
            </a:r>
            <a:r>
              <a:rPr lang="pl-PL" dirty="0"/>
              <a:t> </a:t>
            </a:r>
            <a:r>
              <a:rPr lang="pl-PL" dirty="0" err="1"/>
              <a:t>core</a:t>
            </a:r>
            <a:r>
              <a:rPr lang="pl-PL" dirty="0"/>
              <a:t> </a:t>
            </a:r>
            <a:r>
              <a:rPr lang="pl-PL" dirty="0" err="1"/>
              <a:t>functionality</a:t>
            </a:r>
            <a:r>
              <a:rPr lang="pl-PL" dirty="0"/>
              <a:t> of Azure </a:t>
            </a:r>
            <a:r>
              <a:rPr lang="pl-PL" dirty="0" err="1"/>
              <a:t>DevOps</a:t>
            </a:r>
            <a:r>
              <a:rPr lang="pl-PL" dirty="0"/>
              <a:t>, </a:t>
            </a:r>
            <a:r>
              <a:rPr lang="pl-PL" dirty="0" err="1"/>
              <a:t>which</a:t>
            </a:r>
            <a:r>
              <a:rPr lang="pl-PL" dirty="0"/>
              <a:t> </a:t>
            </a:r>
            <a:r>
              <a:rPr lang="pl-PL" dirty="0" err="1"/>
              <a:t>will</a:t>
            </a:r>
            <a:r>
              <a:rPr lang="pl-PL" dirty="0"/>
              <a:t> </a:t>
            </a:r>
            <a:r>
              <a:rPr lang="pl-PL" dirty="0" err="1"/>
              <a:t>help</a:t>
            </a:r>
            <a:r>
              <a:rPr lang="pl-PL" dirty="0"/>
              <a:t> </a:t>
            </a:r>
            <a:r>
              <a:rPr lang="pl-PL" dirty="0" err="1"/>
              <a:t>us</a:t>
            </a:r>
            <a:r>
              <a:rPr lang="pl-PL" dirty="0"/>
              <a:t> </a:t>
            </a:r>
            <a:r>
              <a:rPr lang="pl-PL" dirty="0" err="1"/>
              <a:t>work</a:t>
            </a:r>
            <a:r>
              <a:rPr lang="pl-PL" dirty="0"/>
              <a:t> as a platform on </a:t>
            </a:r>
            <a:r>
              <a:rPr lang="pl-PL" dirty="0" err="1"/>
              <a:t>delivering</a:t>
            </a:r>
            <a:r>
              <a:rPr lang="pl-PL" dirty="0"/>
              <a:t> </a:t>
            </a:r>
            <a:r>
              <a:rPr lang="pl-PL" dirty="0" err="1"/>
              <a:t>our</a:t>
            </a:r>
            <a:r>
              <a:rPr lang="pl-PL" dirty="0"/>
              <a:t> </a:t>
            </a:r>
            <a:r>
              <a:rPr lang="pl-PL" dirty="0" err="1"/>
              <a:t>functionalities</a:t>
            </a:r>
            <a:r>
              <a:rPr lang="pl-PL" dirty="0"/>
              <a:t>. In Azure </a:t>
            </a:r>
            <a:r>
              <a:rPr lang="pl-PL" dirty="0" err="1"/>
              <a:t>DevOps</a:t>
            </a:r>
            <a:r>
              <a:rPr lang="pl-PL" dirty="0"/>
              <a:t>, </a:t>
            </a:r>
            <a:r>
              <a:rPr lang="pl-PL" dirty="0" err="1"/>
              <a:t>whole</a:t>
            </a:r>
            <a:r>
              <a:rPr lang="pl-PL" dirty="0"/>
              <a:t> </a:t>
            </a:r>
            <a:r>
              <a:rPr lang="pl-PL" dirty="0" err="1"/>
              <a:t>application</a:t>
            </a:r>
            <a:r>
              <a:rPr lang="pl-PL" dirty="0"/>
              <a:t> </a:t>
            </a:r>
            <a:r>
              <a:rPr lang="pl-PL" dirty="0" err="1"/>
              <a:t>lifecycle</a:t>
            </a:r>
            <a:r>
              <a:rPr lang="pl-PL" dirty="0"/>
              <a:t> </a:t>
            </a:r>
            <a:r>
              <a:rPr lang="pl-PL" dirty="0" err="1"/>
              <a:t>is</a:t>
            </a:r>
            <a:r>
              <a:rPr lang="pl-PL" dirty="0"/>
              <a:t> </a:t>
            </a:r>
            <a:r>
              <a:rPr lang="pl-PL" dirty="0" err="1"/>
              <a:t>described</a:t>
            </a:r>
            <a:r>
              <a:rPr lang="pl-PL" dirty="0"/>
              <a:t> </a:t>
            </a:r>
            <a:r>
              <a:rPr lang="pl-PL" dirty="0" err="1"/>
              <a:t>using</a:t>
            </a:r>
            <a:r>
              <a:rPr lang="pl-PL" dirty="0"/>
              <a:t> </a:t>
            </a:r>
            <a:r>
              <a:rPr lang="pl-PL" dirty="0" err="1"/>
              <a:t>various</a:t>
            </a:r>
            <a:r>
              <a:rPr lang="pl-PL" dirty="0"/>
              <a:t> </a:t>
            </a:r>
            <a:r>
              <a:rPr lang="pl-PL" dirty="0" err="1"/>
              <a:t>stages</a:t>
            </a:r>
            <a:r>
              <a:rPr lang="pl-PL" dirty="0"/>
              <a:t>, </a:t>
            </a:r>
            <a:r>
              <a:rPr lang="pl-PL" dirty="0" err="1"/>
              <a:t>jobs</a:t>
            </a:r>
            <a:r>
              <a:rPr lang="pl-PL" dirty="0"/>
              <a:t> and </a:t>
            </a:r>
            <a:r>
              <a:rPr lang="pl-PL" dirty="0" err="1"/>
              <a:t>steps</a:t>
            </a:r>
            <a:r>
              <a:rPr lang="pl-PL" dirty="0"/>
              <a:t> </a:t>
            </a:r>
            <a:r>
              <a:rPr lang="pl-PL" dirty="0" err="1"/>
              <a:t>which</a:t>
            </a:r>
            <a:r>
              <a:rPr lang="pl-PL" dirty="0"/>
              <a:t> </a:t>
            </a:r>
            <a:r>
              <a:rPr lang="pl-PL" dirty="0" err="1"/>
              <a:t>are</a:t>
            </a:r>
            <a:r>
              <a:rPr lang="pl-PL" dirty="0"/>
              <a:t> </a:t>
            </a:r>
            <a:r>
              <a:rPr lang="pl-PL" dirty="0" err="1"/>
              <a:t>called</a:t>
            </a:r>
            <a:r>
              <a:rPr lang="pl-PL" dirty="0"/>
              <a:t> </a:t>
            </a:r>
            <a:r>
              <a:rPr lang="pl-PL" dirty="0" err="1"/>
              <a:t>pipelines</a:t>
            </a:r>
            <a:r>
              <a:rPr lang="pl-PL" dirty="0"/>
              <a:t>. </a:t>
            </a:r>
            <a:r>
              <a:rPr lang="pl-PL" dirty="0" err="1"/>
              <a:t>When</a:t>
            </a:r>
            <a:r>
              <a:rPr lang="pl-PL" dirty="0"/>
              <a:t> </a:t>
            </a:r>
            <a:r>
              <a:rPr lang="pl-PL" dirty="0" err="1"/>
              <a:t>delivering</a:t>
            </a:r>
            <a:r>
              <a:rPr lang="pl-PL" dirty="0"/>
              <a:t> </a:t>
            </a:r>
            <a:r>
              <a:rPr lang="pl-PL" dirty="0" err="1"/>
              <a:t>monorepo</a:t>
            </a:r>
            <a:r>
              <a:rPr lang="pl-PL" dirty="0"/>
              <a:t>, </a:t>
            </a:r>
            <a:r>
              <a:rPr lang="pl-PL" dirty="0" err="1"/>
              <a:t>each</a:t>
            </a:r>
            <a:r>
              <a:rPr lang="pl-PL" dirty="0"/>
              <a:t> </a:t>
            </a:r>
            <a:r>
              <a:rPr lang="pl-PL" dirty="0" err="1"/>
              <a:t>project</a:t>
            </a:r>
            <a:r>
              <a:rPr lang="pl-PL" dirty="0"/>
              <a:t>/team </a:t>
            </a:r>
            <a:r>
              <a:rPr lang="pl-PL" dirty="0" err="1"/>
              <a:t>will</a:t>
            </a:r>
            <a:r>
              <a:rPr lang="pl-PL" dirty="0"/>
              <a:t> </a:t>
            </a:r>
            <a:r>
              <a:rPr lang="pl-PL" dirty="0" err="1"/>
              <a:t>develop</a:t>
            </a:r>
            <a:r>
              <a:rPr lang="pl-PL" dirty="0"/>
              <a:t> </a:t>
            </a:r>
            <a:r>
              <a:rPr lang="pl-PL" dirty="0" err="1"/>
              <a:t>its</a:t>
            </a:r>
            <a:r>
              <a:rPr lang="pl-PL" dirty="0"/>
              <a:t> </a:t>
            </a:r>
            <a:r>
              <a:rPr lang="pl-PL" dirty="0" err="1"/>
              <a:t>own</a:t>
            </a:r>
            <a:r>
              <a:rPr lang="pl-PL" dirty="0"/>
              <a:t> </a:t>
            </a:r>
            <a:r>
              <a:rPr lang="pl-PL" dirty="0" err="1"/>
              <a:t>pipeline</a:t>
            </a:r>
            <a:r>
              <a:rPr lang="pl-PL" dirty="0"/>
              <a:t> and </a:t>
            </a:r>
            <a:r>
              <a:rPr lang="pl-PL" dirty="0" err="1"/>
              <a:t>such</a:t>
            </a:r>
            <a:r>
              <a:rPr lang="pl-PL" dirty="0"/>
              <a:t> a team </a:t>
            </a:r>
            <a:r>
              <a:rPr lang="pl-PL" dirty="0" err="1"/>
              <a:t>is</a:t>
            </a:r>
            <a:r>
              <a:rPr lang="pl-PL" dirty="0"/>
              <a:t> </a:t>
            </a:r>
            <a:r>
              <a:rPr lang="pl-PL" dirty="0" err="1"/>
              <a:t>responsible</a:t>
            </a:r>
            <a:r>
              <a:rPr lang="pl-PL" dirty="0"/>
              <a:t> for </a:t>
            </a:r>
            <a:r>
              <a:rPr lang="pl-PL" dirty="0" err="1"/>
              <a:t>maintaining</a:t>
            </a:r>
            <a:r>
              <a:rPr lang="pl-PL" dirty="0"/>
              <a:t> </a:t>
            </a:r>
            <a:r>
              <a:rPr lang="pl-PL" dirty="0" err="1"/>
              <a:t>it</a:t>
            </a:r>
            <a:r>
              <a:rPr lang="pl-PL" dirty="0"/>
              <a:t>. We </a:t>
            </a:r>
            <a:r>
              <a:rPr lang="pl-PL" dirty="0" err="1"/>
              <a:t>can</a:t>
            </a:r>
            <a:r>
              <a:rPr lang="pl-PL" dirty="0"/>
              <a:t> limit </a:t>
            </a:r>
            <a:r>
              <a:rPr lang="pl-PL" dirty="0" err="1"/>
              <a:t>what</a:t>
            </a:r>
            <a:r>
              <a:rPr lang="pl-PL" dirty="0"/>
              <a:t> a team </a:t>
            </a:r>
            <a:r>
              <a:rPr lang="pl-PL" dirty="0" err="1"/>
              <a:t>member</a:t>
            </a:r>
            <a:r>
              <a:rPr lang="pl-PL" dirty="0"/>
              <a:t> </a:t>
            </a:r>
            <a:r>
              <a:rPr lang="pl-PL" dirty="0" err="1"/>
              <a:t>can</a:t>
            </a:r>
            <a:r>
              <a:rPr lang="pl-PL" dirty="0"/>
              <a:t> do with a </a:t>
            </a:r>
            <a:r>
              <a:rPr lang="pl-PL" dirty="0" err="1"/>
              <a:t>pipeline</a:t>
            </a:r>
            <a:r>
              <a:rPr lang="pl-PL" dirty="0"/>
              <a:t>(for </a:t>
            </a:r>
            <a:r>
              <a:rPr lang="pl-PL" dirty="0" err="1"/>
              <a:t>example</a:t>
            </a:r>
            <a:r>
              <a:rPr lang="pl-PL" dirty="0"/>
              <a:t> we </a:t>
            </a:r>
            <a:r>
              <a:rPr lang="pl-PL" dirty="0" err="1"/>
              <a:t>can</a:t>
            </a:r>
            <a:r>
              <a:rPr lang="pl-PL" dirty="0"/>
              <a:t> limit </a:t>
            </a:r>
            <a:r>
              <a:rPr lang="pl-PL" dirty="0" err="1"/>
              <a:t>ability</a:t>
            </a:r>
            <a:r>
              <a:rPr lang="pl-PL" dirty="0"/>
              <a:t> to </a:t>
            </a:r>
            <a:r>
              <a:rPr lang="pl-PL" dirty="0" err="1"/>
              <a:t>delete</a:t>
            </a:r>
            <a:r>
              <a:rPr lang="pl-PL" dirty="0"/>
              <a:t> </a:t>
            </a:r>
            <a:r>
              <a:rPr lang="pl-PL" dirty="0" err="1"/>
              <a:t>it</a:t>
            </a:r>
            <a:r>
              <a:rPr lang="pl-PL" dirty="0"/>
              <a:t> </a:t>
            </a:r>
            <a:r>
              <a:rPr lang="pl-PL" dirty="0" err="1"/>
              <a:t>while</a:t>
            </a:r>
            <a:r>
              <a:rPr lang="pl-PL" dirty="0"/>
              <a:t> </a:t>
            </a:r>
            <a:r>
              <a:rPr lang="pl-PL" dirty="0" err="1"/>
              <a:t>allowing</a:t>
            </a:r>
            <a:r>
              <a:rPr lang="pl-PL" dirty="0"/>
              <a:t> </a:t>
            </a:r>
            <a:r>
              <a:rPr lang="pl-PL" dirty="0" err="1"/>
              <a:t>editing</a:t>
            </a:r>
            <a:r>
              <a:rPr lang="pl-PL" dirty="0"/>
              <a:t>), but the </a:t>
            </a:r>
            <a:r>
              <a:rPr lang="pl-PL" dirty="0" err="1"/>
              <a:t>core</a:t>
            </a:r>
            <a:r>
              <a:rPr lang="pl-PL" dirty="0"/>
              <a:t> </a:t>
            </a:r>
            <a:r>
              <a:rPr lang="pl-PL" dirty="0" err="1"/>
              <a:t>shape</a:t>
            </a:r>
            <a:r>
              <a:rPr lang="pl-PL" dirty="0"/>
              <a:t> of a </a:t>
            </a:r>
            <a:r>
              <a:rPr lang="pl-PL" dirty="0" err="1"/>
              <a:t>pipeline</a:t>
            </a:r>
            <a:r>
              <a:rPr lang="pl-PL" dirty="0"/>
              <a:t> </a:t>
            </a:r>
            <a:r>
              <a:rPr lang="pl-PL" dirty="0" err="1"/>
              <a:t>is</a:t>
            </a:r>
            <a:r>
              <a:rPr lang="pl-PL" dirty="0"/>
              <a:t> </a:t>
            </a:r>
            <a:r>
              <a:rPr lang="pl-PL" dirty="0" err="1"/>
              <a:t>mainly</a:t>
            </a:r>
            <a:r>
              <a:rPr lang="pl-PL" dirty="0"/>
              <a:t> </a:t>
            </a:r>
            <a:r>
              <a:rPr lang="pl-PL" dirty="0" err="1"/>
              <a:t>developers</a:t>
            </a:r>
            <a:r>
              <a:rPr lang="pl-PL" dirty="0"/>
              <a:t> </a:t>
            </a:r>
            <a:r>
              <a:rPr lang="pl-PL" dirty="0" err="1"/>
              <a:t>responsibility</a:t>
            </a:r>
            <a:r>
              <a:rPr lang="pl-PL" dirty="0"/>
              <a:t>. </a:t>
            </a:r>
            <a:r>
              <a:rPr lang="pl-PL" dirty="0" err="1"/>
              <a:t>This</a:t>
            </a:r>
            <a:r>
              <a:rPr lang="pl-PL" dirty="0"/>
              <a:t> </a:t>
            </a:r>
            <a:r>
              <a:rPr lang="pl-PL" dirty="0" err="1"/>
              <a:t>is</a:t>
            </a:r>
            <a:r>
              <a:rPr lang="pl-PL" dirty="0"/>
              <a:t> </a:t>
            </a:r>
            <a:r>
              <a:rPr lang="pl-PL" dirty="0" err="1"/>
              <a:t>also</a:t>
            </a:r>
            <a:r>
              <a:rPr lang="pl-PL" dirty="0"/>
              <a:t> a </a:t>
            </a:r>
            <a:r>
              <a:rPr lang="pl-PL" dirty="0" err="1"/>
              <a:t>pure</a:t>
            </a:r>
            <a:r>
              <a:rPr lang="pl-PL" dirty="0"/>
              <a:t> </a:t>
            </a:r>
            <a:r>
              <a:rPr lang="pl-PL" dirty="0" err="1"/>
              <a:t>example</a:t>
            </a:r>
            <a:r>
              <a:rPr lang="pl-PL" dirty="0"/>
              <a:t> of </a:t>
            </a:r>
            <a:r>
              <a:rPr lang="pl-PL" dirty="0" err="1"/>
              <a:t>DevOps</a:t>
            </a:r>
            <a:r>
              <a:rPr lang="pl-PL" dirty="0"/>
              <a:t> </a:t>
            </a:r>
            <a:r>
              <a:rPr lang="pl-PL" dirty="0" err="1"/>
              <a:t>culture</a:t>
            </a:r>
            <a:r>
              <a:rPr lang="pl-PL" dirty="0"/>
              <a:t> </a:t>
            </a:r>
            <a:r>
              <a:rPr lang="pl-PL" dirty="0" err="1"/>
              <a:t>when</a:t>
            </a:r>
            <a:r>
              <a:rPr lang="pl-PL" dirty="0"/>
              <a:t> </a:t>
            </a:r>
            <a:r>
              <a:rPr lang="pl-PL" dirty="0" err="1"/>
              <a:t>devs</a:t>
            </a:r>
            <a:r>
              <a:rPr lang="pl-PL" dirty="0"/>
              <a:t> </a:t>
            </a:r>
            <a:r>
              <a:rPr lang="pl-PL" dirty="0" err="1"/>
              <a:t>are</a:t>
            </a:r>
            <a:r>
              <a:rPr lang="pl-PL" dirty="0"/>
              <a:t> </a:t>
            </a:r>
            <a:r>
              <a:rPr lang="pl-PL" dirty="0" err="1"/>
              <a:t>taking</a:t>
            </a:r>
            <a:r>
              <a:rPr lang="pl-PL" dirty="0"/>
              <a:t> </a:t>
            </a:r>
            <a:r>
              <a:rPr lang="pl-PL" dirty="0" err="1"/>
              <a:t>care</a:t>
            </a:r>
            <a:r>
              <a:rPr lang="pl-PL" dirty="0"/>
              <a:t> of </a:t>
            </a:r>
            <a:r>
              <a:rPr lang="pl-PL" dirty="0" err="1"/>
              <a:t>delivering</a:t>
            </a:r>
            <a:r>
              <a:rPr lang="pl-PL" dirty="0"/>
              <a:t> a </a:t>
            </a:r>
            <a:r>
              <a:rPr lang="pl-PL" dirty="0" err="1"/>
              <a:t>deployment</a:t>
            </a:r>
            <a:r>
              <a:rPr lang="pl-PL" dirty="0"/>
              <a:t> procedurę, </a:t>
            </a:r>
            <a:r>
              <a:rPr lang="pl-PL" dirty="0" err="1"/>
              <a:t>which</a:t>
            </a:r>
            <a:r>
              <a:rPr lang="pl-PL" dirty="0"/>
              <a:t> </a:t>
            </a:r>
            <a:r>
              <a:rPr lang="pl-PL" dirty="0" err="1"/>
              <a:t>can</a:t>
            </a:r>
            <a:r>
              <a:rPr lang="pl-PL" dirty="0"/>
              <a:t> be </a:t>
            </a:r>
            <a:r>
              <a:rPr lang="pl-PL" dirty="0" err="1"/>
              <a:t>used</a:t>
            </a:r>
            <a:r>
              <a:rPr lang="pl-PL" dirty="0"/>
              <a:t> by </a:t>
            </a:r>
            <a:r>
              <a:rPr lang="pl-PL" dirty="0" err="1"/>
              <a:t>release</a:t>
            </a:r>
            <a:r>
              <a:rPr lang="pl-PL" dirty="0"/>
              <a:t> </a:t>
            </a:r>
            <a:r>
              <a:rPr lang="pl-PL" dirty="0" err="1"/>
              <a:t>engineers</a:t>
            </a:r>
            <a:r>
              <a:rPr lang="pl-PL" dirty="0"/>
              <a: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24</a:t>
            </a:fld>
            <a:endParaRPr lang="en-US" noProof="0"/>
          </a:p>
        </p:txBody>
      </p:sp>
    </p:spTree>
    <p:extLst>
      <p:ext uri="{BB962C8B-B14F-4D97-AF65-F5344CB8AC3E}">
        <p14:creationId xmlns:p14="http://schemas.microsoft.com/office/powerpoint/2010/main" val="98989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How one </a:t>
            </a:r>
            <a:r>
              <a:rPr lang="pl-PL" dirty="0" err="1"/>
              <a:t>can</a:t>
            </a:r>
            <a:r>
              <a:rPr lang="pl-PL" dirty="0"/>
              <a:t> sum </a:t>
            </a:r>
            <a:r>
              <a:rPr lang="pl-PL" dirty="0" err="1"/>
              <a:t>up</a:t>
            </a:r>
            <a:r>
              <a:rPr lang="pl-PL" dirty="0"/>
              <a:t> </a:t>
            </a:r>
            <a:r>
              <a:rPr lang="pl-PL" dirty="0" err="1"/>
              <a:t>that</a:t>
            </a:r>
            <a:r>
              <a:rPr lang="pl-PL" dirty="0"/>
              <a:t> </a:t>
            </a:r>
            <a:r>
              <a:rPr lang="pl-PL" dirty="0" err="1"/>
              <a:t>description</a:t>
            </a:r>
            <a:r>
              <a:rPr lang="pl-PL" dirty="0"/>
              <a:t>? </a:t>
            </a:r>
            <a:r>
              <a:rPr lang="pl-PL" dirty="0" err="1"/>
              <a:t>Well</a:t>
            </a:r>
            <a:r>
              <a:rPr lang="pl-PL" dirty="0"/>
              <a:t>, we </a:t>
            </a:r>
            <a:r>
              <a:rPr lang="pl-PL" dirty="0" err="1"/>
              <a:t>can</a:t>
            </a:r>
            <a:r>
              <a:rPr lang="pl-PL" dirty="0"/>
              <a:t> </a:t>
            </a:r>
            <a:r>
              <a:rPr lang="pl-PL" dirty="0" err="1"/>
              <a:t>define</a:t>
            </a:r>
            <a:r>
              <a:rPr lang="pl-PL" dirty="0"/>
              <a:t> to </a:t>
            </a:r>
            <a:r>
              <a:rPr lang="pl-PL" dirty="0" err="1"/>
              <a:t>key</a:t>
            </a:r>
            <a:r>
              <a:rPr lang="pl-PL" dirty="0"/>
              <a:t> </a:t>
            </a:r>
            <a:r>
              <a:rPr lang="pl-PL" dirty="0" err="1"/>
              <a:t>features</a:t>
            </a:r>
            <a:r>
              <a:rPr lang="pl-PL" dirty="0"/>
              <a:t> </a:t>
            </a:r>
            <a:r>
              <a:rPr lang="pl-PL" dirty="0" err="1"/>
              <a:t>which</a:t>
            </a:r>
            <a:r>
              <a:rPr lang="pl-PL" dirty="0"/>
              <a:t> </a:t>
            </a:r>
            <a:r>
              <a:rPr lang="pl-PL" dirty="0" err="1"/>
              <a:t>identify</a:t>
            </a:r>
            <a:r>
              <a:rPr lang="pl-PL" dirty="0"/>
              <a:t> a </a:t>
            </a:r>
            <a:r>
              <a:rPr lang="pl-PL" dirty="0" err="1"/>
              <a:t>pipeline</a:t>
            </a:r>
            <a:r>
              <a:rPr lang="pl-PL" dirty="0"/>
              <a:t>. [READ] </a:t>
            </a:r>
            <a:r>
              <a:rPr lang="pl-PL" dirty="0" err="1"/>
              <a:t>You</a:t>
            </a:r>
            <a:r>
              <a:rPr lang="pl-PL" dirty="0"/>
              <a:t> </a:t>
            </a:r>
            <a:r>
              <a:rPr lang="pl-PL" dirty="0" err="1"/>
              <a:t>probably</a:t>
            </a:r>
            <a:r>
              <a:rPr lang="pl-PL" dirty="0"/>
              <a:t> Wonder </a:t>
            </a:r>
            <a:r>
              <a:rPr lang="pl-PL" dirty="0" err="1"/>
              <a:t>how</a:t>
            </a:r>
            <a:r>
              <a:rPr lang="pl-PL" dirty="0"/>
              <a:t> a </a:t>
            </a:r>
            <a:r>
              <a:rPr lang="pl-PL" dirty="0" err="1"/>
              <a:t>pipeline</a:t>
            </a:r>
            <a:r>
              <a:rPr lang="pl-PL" dirty="0"/>
              <a:t> </a:t>
            </a:r>
            <a:r>
              <a:rPr lang="pl-PL" dirty="0" err="1"/>
              <a:t>may</a:t>
            </a:r>
            <a:r>
              <a:rPr lang="pl-PL" dirty="0"/>
              <a:t> </a:t>
            </a:r>
            <a:r>
              <a:rPr lang="pl-PL" dirty="0" err="1"/>
              <a:t>look</a:t>
            </a:r>
            <a:r>
              <a:rPr lang="pl-PL" dirty="0"/>
              <a:t> </a:t>
            </a:r>
            <a:r>
              <a:rPr lang="pl-PL" dirty="0" err="1"/>
              <a:t>like</a:t>
            </a:r>
            <a:r>
              <a:rPr lang="pl-PL" dirty="0"/>
              <a:t> in Azure </a:t>
            </a:r>
            <a:r>
              <a:rPr lang="pl-PL" dirty="0" err="1"/>
              <a:t>DevOps</a:t>
            </a:r>
            <a:r>
              <a:rPr lang="pl-PL" dirty="0"/>
              <a:t>. </a:t>
            </a:r>
            <a:r>
              <a:rPr lang="pl-PL" dirty="0" err="1"/>
              <a:t>Well</a:t>
            </a:r>
            <a:r>
              <a:rPr lang="pl-PL" dirty="0"/>
              <a:t>, </a:t>
            </a:r>
            <a:r>
              <a:rPr lang="pl-PL" dirty="0" err="1"/>
              <a:t>here’s</a:t>
            </a:r>
            <a:r>
              <a:rPr lang="pl-PL" dirty="0"/>
              <a:t> </a:t>
            </a:r>
            <a:r>
              <a:rPr lang="pl-PL" dirty="0" err="1"/>
              <a:t>an</a:t>
            </a:r>
            <a:r>
              <a:rPr lang="pl-PL" dirty="0"/>
              <a:t> </a:t>
            </a:r>
            <a:r>
              <a:rPr lang="pl-PL" dirty="0" err="1"/>
              <a:t>example</a:t>
            </a:r>
            <a:r>
              <a:rPr lang="pl-PL" dirty="0"/>
              <a:t> of a </a:t>
            </a:r>
            <a:r>
              <a:rPr lang="pl-PL" dirty="0" err="1"/>
              <a:t>very</a:t>
            </a:r>
            <a:r>
              <a:rPr lang="pl-PL" dirty="0"/>
              <a:t> </a:t>
            </a:r>
            <a:r>
              <a:rPr lang="pl-PL" dirty="0" err="1"/>
              <a:t>simple</a:t>
            </a:r>
            <a:r>
              <a:rPr lang="pl-PL" dirty="0"/>
              <a:t> </a:t>
            </a:r>
            <a:r>
              <a:rPr lang="pl-PL" dirty="0" err="1"/>
              <a:t>application</a:t>
            </a:r>
            <a:r>
              <a:rPr lang="pl-PL" dirty="0"/>
              <a:t>, </a:t>
            </a:r>
            <a:r>
              <a:rPr lang="pl-PL" dirty="0" err="1"/>
              <a:t>which</a:t>
            </a:r>
            <a:r>
              <a:rPr lang="pl-PL" dirty="0"/>
              <a:t> was </a:t>
            </a:r>
            <a:r>
              <a:rPr lang="pl-PL" dirty="0" err="1"/>
              <a:t>built</a:t>
            </a:r>
            <a:r>
              <a:rPr lang="pl-PL" dirty="0"/>
              <a:t> by </a:t>
            </a:r>
            <a:r>
              <a:rPr lang="pl-PL" dirty="0" err="1"/>
              <a:t>an</a:t>
            </a:r>
            <a:r>
              <a:rPr lang="pl-PL" dirty="0"/>
              <a:t> agent </a:t>
            </a:r>
            <a:r>
              <a:rPr lang="pl-PL" dirty="0" err="1"/>
              <a:t>hosted</a:t>
            </a:r>
            <a:r>
              <a:rPr lang="pl-PL" dirty="0"/>
              <a:t> by </a:t>
            </a:r>
            <a:r>
              <a:rPr lang="pl-PL" dirty="0" err="1"/>
              <a:t>DevOps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25</a:t>
            </a:fld>
            <a:endParaRPr lang="en-US" noProof="0"/>
          </a:p>
        </p:txBody>
      </p:sp>
    </p:spTree>
    <p:extLst>
      <p:ext uri="{BB962C8B-B14F-4D97-AF65-F5344CB8AC3E}">
        <p14:creationId xmlns:p14="http://schemas.microsoft.com/office/powerpoint/2010/main" val="268868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As </a:t>
            </a:r>
            <a:r>
              <a:rPr lang="pl-PL" dirty="0" err="1"/>
              <a:t>you</a:t>
            </a:r>
            <a:r>
              <a:rPr lang="pl-PL" dirty="0"/>
              <a:t> </a:t>
            </a:r>
            <a:r>
              <a:rPr lang="pl-PL" dirty="0" err="1"/>
              <a:t>can</a:t>
            </a:r>
            <a:r>
              <a:rPr lang="pl-PL" dirty="0"/>
              <a:t> </a:t>
            </a:r>
            <a:r>
              <a:rPr lang="pl-PL" dirty="0" err="1"/>
              <a:t>see</a:t>
            </a:r>
            <a:r>
              <a:rPr lang="pl-PL" dirty="0"/>
              <a:t>, </a:t>
            </a:r>
            <a:r>
              <a:rPr lang="pl-PL" dirty="0" err="1"/>
              <a:t>this</a:t>
            </a:r>
            <a:r>
              <a:rPr lang="pl-PL" dirty="0"/>
              <a:t> </a:t>
            </a:r>
            <a:r>
              <a:rPr lang="pl-PL" dirty="0" err="1"/>
              <a:t>particular</a:t>
            </a:r>
            <a:r>
              <a:rPr lang="pl-PL" dirty="0"/>
              <a:t> </a:t>
            </a:r>
            <a:r>
              <a:rPr lang="pl-PL" dirty="0" err="1"/>
              <a:t>pipeline</a:t>
            </a:r>
            <a:r>
              <a:rPr lang="pl-PL" dirty="0"/>
              <a:t> </a:t>
            </a:r>
            <a:r>
              <a:rPr lang="pl-PL" dirty="0" err="1"/>
              <a:t>contains</a:t>
            </a:r>
            <a:r>
              <a:rPr lang="pl-PL" dirty="0"/>
              <a:t> a single </a:t>
            </a:r>
            <a:r>
              <a:rPr lang="pl-PL" dirty="0" err="1"/>
              <a:t>job</a:t>
            </a:r>
            <a:r>
              <a:rPr lang="pl-PL" dirty="0"/>
              <a:t>, </a:t>
            </a:r>
            <a:r>
              <a:rPr lang="pl-PL" dirty="0" err="1"/>
              <a:t>which</a:t>
            </a:r>
            <a:r>
              <a:rPr lang="pl-PL" dirty="0"/>
              <a:t> </a:t>
            </a:r>
            <a:r>
              <a:rPr lang="pl-PL" dirty="0" err="1"/>
              <a:t>is</a:t>
            </a:r>
            <a:r>
              <a:rPr lang="pl-PL" dirty="0"/>
              <a:t> </a:t>
            </a:r>
            <a:r>
              <a:rPr lang="pl-PL" dirty="0" err="1"/>
              <a:t>built</a:t>
            </a:r>
            <a:r>
              <a:rPr lang="pl-PL" dirty="0"/>
              <a:t> with </a:t>
            </a:r>
            <a:r>
              <a:rPr lang="pl-PL" dirty="0" err="1"/>
              <a:t>various</a:t>
            </a:r>
            <a:r>
              <a:rPr lang="pl-PL" dirty="0"/>
              <a:t> </a:t>
            </a:r>
            <a:r>
              <a:rPr lang="pl-PL" dirty="0" err="1"/>
              <a:t>steps</a:t>
            </a:r>
            <a:r>
              <a:rPr lang="pl-PL" dirty="0"/>
              <a:t>. </a:t>
            </a:r>
            <a:r>
              <a:rPr lang="pl-PL" dirty="0" err="1"/>
              <a:t>Each</a:t>
            </a:r>
            <a:r>
              <a:rPr lang="pl-PL" dirty="0"/>
              <a:t> step </a:t>
            </a:r>
            <a:r>
              <a:rPr lang="pl-PL" dirty="0" err="1"/>
              <a:t>identifies</a:t>
            </a:r>
            <a:r>
              <a:rPr lang="pl-PL" dirty="0"/>
              <a:t> a single </a:t>
            </a:r>
            <a:r>
              <a:rPr lang="pl-PL" dirty="0" err="1"/>
              <a:t>action</a:t>
            </a:r>
            <a:r>
              <a:rPr lang="pl-PL" dirty="0"/>
              <a:t> </a:t>
            </a:r>
            <a:r>
              <a:rPr lang="pl-PL" dirty="0" err="1"/>
              <a:t>taken</a:t>
            </a:r>
            <a:r>
              <a:rPr lang="pl-PL" dirty="0"/>
              <a:t> to Build, test </a:t>
            </a:r>
            <a:r>
              <a:rPr lang="pl-PL" dirty="0" err="1"/>
              <a:t>or</a:t>
            </a:r>
            <a:r>
              <a:rPr lang="pl-PL" dirty="0"/>
              <a:t> </a:t>
            </a:r>
            <a:r>
              <a:rPr lang="pl-PL" dirty="0" err="1"/>
              <a:t>deploy</a:t>
            </a:r>
            <a:r>
              <a:rPr lang="pl-PL" dirty="0"/>
              <a:t> </a:t>
            </a:r>
            <a:r>
              <a:rPr lang="pl-PL" dirty="0" err="1"/>
              <a:t>an</a:t>
            </a:r>
            <a:r>
              <a:rPr lang="pl-PL" dirty="0"/>
              <a:t> </a:t>
            </a:r>
            <a:r>
              <a:rPr lang="pl-PL" dirty="0" err="1"/>
              <a:t>application</a:t>
            </a:r>
            <a:r>
              <a:rPr lang="pl-PL" dirty="0"/>
              <a:t>. We </a:t>
            </a:r>
            <a:r>
              <a:rPr lang="pl-PL" dirty="0" err="1"/>
              <a:t>can</a:t>
            </a:r>
            <a:r>
              <a:rPr lang="pl-PL" dirty="0"/>
              <a:t> </a:t>
            </a:r>
            <a:r>
              <a:rPr lang="pl-PL" dirty="0" err="1"/>
              <a:t>either</a:t>
            </a:r>
            <a:r>
              <a:rPr lang="pl-PL" dirty="0"/>
              <a:t> </a:t>
            </a:r>
            <a:r>
              <a:rPr lang="pl-PL" dirty="0" err="1"/>
              <a:t>download</a:t>
            </a:r>
            <a:r>
              <a:rPr lang="pl-PL" dirty="0"/>
              <a:t> </a:t>
            </a:r>
            <a:r>
              <a:rPr lang="pl-PL" dirty="0" err="1"/>
              <a:t>package</a:t>
            </a:r>
            <a:r>
              <a:rPr lang="pl-PL" dirty="0"/>
              <a:t>, run a Build </a:t>
            </a:r>
            <a:r>
              <a:rPr lang="pl-PL" dirty="0" err="1"/>
              <a:t>script</a:t>
            </a:r>
            <a:r>
              <a:rPr lang="pl-PL" dirty="0"/>
              <a:t>, test </a:t>
            </a:r>
            <a:r>
              <a:rPr lang="pl-PL" dirty="0" err="1"/>
              <a:t>assemblies</a:t>
            </a:r>
            <a:r>
              <a:rPr lang="pl-PL" dirty="0"/>
              <a:t> </a:t>
            </a:r>
            <a:r>
              <a:rPr lang="pl-PL" dirty="0" err="1"/>
              <a:t>or</a:t>
            </a:r>
            <a:r>
              <a:rPr lang="pl-PL" dirty="0"/>
              <a:t> </a:t>
            </a:r>
            <a:r>
              <a:rPr lang="pl-PL" dirty="0" err="1"/>
              <a:t>push</a:t>
            </a:r>
            <a:r>
              <a:rPr lang="pl-PL" dirty="0"/>
              <a:t> </a:t>
            </a:r>
            <a:r>
              <a:rPr lang="pl-PL" dirty="0" err="1"/>
              <a:t>artifacts</a:t>
            </a:r>
            <a:r>
              <a:rPr lang="pl-PL" dirty="0"/>
              <a:t> to </a:t>
            </a:r>
            <a:r>
              <a:rPr lang="pl-PL" dirty="0" err="1"/>
              <a:t>our</a:t>
            </a:r>
            <a:r>
              <a:rPr lang="pl-PL" dirty="0"/>
              <a:t> </a:t>
            </a:r>
            <a:r>
              <a:rPr lang="pl-PL" dirty="0" err="1"/>
              <a:t>server</a:t>
            </a:r>
            <a:r>
              <a:rPr lang="pl-PL" dirty="0"/>
              <a:t>. Of </a:t>
            </a:r>
            <a:r>
              <a:rPr lang="pl-PL" dirty="0" err="1"/>
              <a:t>course</a:t>
            </a:r>
            <a:r>
              <a:rPr lang="pl-PL" dirty="0"/>
              <a:t> we </a:t>
            </a:r>
            <a:r>
              <a:rPr lang="pl-PL" dirty="0" err="1"/>
              <a:t>are</a:t>
            </a:r>
            <a:r>
              <a:rPr lang="pl-PL" dirty="0"/>
              <a:t> not Limited </a:t>
            </a:r>
            <a:r>
              <a:rPr lang="pl-PL" dirty="0" err="1"/>
              <a:t>only</a:t>
            </a:r>
            <a:r>
              <a:rPr lang="pl-PL" dirty="0"/>
              <a:t> to </a:t>
            </a:r>
            <a:r>
              <a:rPr lang="pl-PL" dirty="0" err="1"/>
              <a:t>those</a:t>
            </a:r>
            <a:r>
              <a:rPr lang="pl-PL" dirty="0"/>
              <a:t> </a:t>
            </a:r>
            <a:r>
              <a:rPr lang="pl-PL" dirty="0" err="1"/>
              <a:t>action</a:t>
            </a:r>
            <a:r>
              <a:rPr lang="pl-PL" dirty="0"/>
              <a:t> – Azure </a:t>
            </a:r>
            <a:r>
              <a:rPr lang="pl-PL" dirty="0" err="1"/>
              <a:t>DevOps</a:t>
            </a:r>
            <a:r>
              <a:rPr lang="pl-PL" dirty="0"/>
              <a:t> </a:t>
            </a:r>
            <a:r>
              <a:rPr lang="pl-PL" dirty="0" err="1"/>
              <a:t>offers</a:t>
            </a:r>
            <a:r>
              <a:rPr lang="pl-PL" dirty="0"/>
              <a:t> </a:t>
            </a:r>
            <a:r>
              <a:rPr lang="pl-PL" dirty="0" err="1"/>
              <a:t>many</a:t>
            </a:r>
            <a:r>
              <a:rPr lang="pl-PL" dirty="0"/>
              <a:t> </a:t>
            </a:r>
            <a:r>
              <a:rPr lang="pl-PL" dirty="0" err="1"/>
              <a:t>different</a:t>
            </a:r>
            <a:r>
              <a:rPr lang="pl-PL" dirty="0"/>
              <a:t> </a:t>
            </a:r>
            <a:r>
              <a:rPr lang="pl-PL" dirty="0" err="1"/>
              <a:t>steps</a:t>
            </a:r>
            <a:r>
              <a:rPr lang="pl-PL" dirty="0"/>
              <a:t>, </a:t>
            </a:r>
            <a:r>
              <a:rPr lang="pl-PL" dirty="0" err="1"/>
              <a:t>which</a:t>
            </a:r>
            <a:r>
              <a:rPr lang="pl-PL" dirty="0"/>
              <a:t> </a:t>
            </a:r>
            <a:r>
              <a:rPr lang="pl-PL" dirty="0" err="1"/>
              <a:t>cover</a:t>
            </a:r>
            <a:r>
              <a:rPr lang="pl-PL" dirty="0"/>
              <a:t> </a:t>
            </a:r>
            <a:r>
              <a:rPr lang="pl-PL" dirty="0" err="1"/>
              <a:t>platforms</a:t>
            </a:r>
            <a:r>
              <a:rPr lang="pl-PL" dirty="0"/>
              <a:t> </a:t>
            </a:r>
            <a:r>
              <a:rPr lang="pl-PL" dirty="0" err="1"/>
              <a:t>like</a:t>
            </a:r>
            <a:r>
              <a:rPr lang="pl-PL" dirty="0"/>
              <a:t> .NET, Docker, </a:t>
            </a:r>
            <a:r>
              <a:rPr lang="pl-PL" dirty="0" err="1"/>
              <a:t>Kubernetes</a:t>
            </a:r>
            <a:r>
              <a:rPr lang="pl-PL" dirty="0"/>
              <a:t>, Java, JS, Pyton and </a:t>
            </a:r>
            <a:r>
              <a:rPr lang="pl-PL" dirty="0" err="1"/>
              <a:t>so</a:t>
            </a:r>
            <a:r>
              <a:rPr lang="pl-PL" dirty="0"/>
              <a:t> on. </a:t>
            </a:r>
            <a:r>
              <a:rPr lang="pl-PL" dirty="0" err="1"/>
              <a:t>When</a:t>
            </a:r>
            <a:r>
              <a:rPr lang="pl-PL" dirty="0"/>
              <a:t> a </a:t>
            </a:r>
            <a:r>
              <a:rPr lang="pl-PL" dirty="0" err="1"/>
              <a:t>pipeline</a:t>
            </a:r>
            <a:r>
              <a:rPr lang="pl-PL" dirty="0"/>
              <a:t> </a:t>
            </a:r>
            <a:r>
              <a:rPr lang="pl-PL" dirty="0" err="1"/>
              <a:t>is</a:t>
            </a:r>
            <a:r>
              <a:rPr lang="pl-PL" dirty="0"/>
              <a:t> </a:t>
            </a:r>
            <a:r>
              <a:rPr lang="pl-PL" dirty="0" err="1"/>
              <a:t>executed</a:t>
            </a:r>
            <a:r>
              <a:rPr lang="pl-PL" dirty="0"/>
              <a:t> on </a:t>
            </a:r>
            <a:r>
              <a:rPr lang="pl-PL" dirty="0" err="1"/>
              <a:t>an</a:t>
            </a:r>
            <a:r>
              <a:rPr lang="pl-PL" dirty="0"/>
              <a:t> agent, we </a:t>
            </a:r>
            <a:r>
              <a:rPr lang="pl-PL" dirty="0" err="1"/>
              <a:t>get</a:t>
            </a:r>
            <a:r>
              <a:rPr lang="pl-PL" dirty="0"/>
              <a:t> a </a:t>
            </a:r>
            <a:r>
              <a:rPr lang="pl-PL" dirty="0" err="1"/>
              <a:t>constant</a:t>
            </a:r>
            <a:r>
              <a:rPr lang="pl-PL" dirty="0"/>
              <a:t> </a:t>
            </a:r>
            <a:r>
              <a:rPr lang="pl-PL" dirty="0" err="1"/>
              <a:t>view</a:t>
            </a:r>
            <a:r>
              <a:rPr lang="pl-PL" dirty="0"/>
              <a:t> of </a:t>
            </a:r>
            <a:r>
              <a:rPr lang="pl-PL" dirty="0" err="1"/>
              <a:t>what</a:t>
            </a:r>
            <a:r>
              <a:rPr lang="pl-PL" dirty="0"/>
              <a:t> </a:t>
            </a:r>
            <a:r>
              <a:rPr lang="pl-PL" dirty="0" err="1"/>
              <a:t>happens</a:t>
            </a:r>
            <a:r>
              <a:rPr lang="pl-PL" dirty="0"/>
              <a:t> – as </a:t>
            </a:r>
            <a:r>
              <a:rPr lang="pl-PL" dirty="0" err="1"/>
              <a:t>you</a:t>
            </a:r>
            <a:r>
              <a:rPr lang="pl-PL" dirty="0"/>
              <a:t> </a:t>
            </a:r>
            <a:r>
              <a:rPr lang="pl-PL" dirty="0" err="1"/>
              <a:t>can</a:t>
            </a:r>
            <a:r>
              <a:rPr lang="pl-PL" dirty="0"/>
              <a:t> </a:t>
            </a:r>
            <a:r>
              <a:rPr lang="pl-PL" dirty="0" err="1"/>
              <a:t>see</a:t>
            </a:r>
            <a:r>
              <a:rPr lang="pl-PL" dirty="0"/>
              <a:t> on the </a:t>
            </a:r>
            <a:r>
              <a:rPr lang="pl-PL" dirty="0" err="1"/>
              <a:t>slide</a:t>
            </a:r>
            <a:r>
              <a:rPr lang="pl-PL" dirty="0"/>
              <a:t>, </a:t>
            </a:r>
            <a:r>
              <a:rPr lang="pl-PL" dirty="0" err="1"/>
              <a:t>all</a:t>
            </a:r>
            <a:r>
              <a:rPr lang="pl-PL" dirty="0"/>
              <a:t> the </a:t>
            </a:r>
            <a:r>
              <a:rPr lang="pl-PL" dirty="0" err="1"/>
              <a:t>output</a:t>
            </a:r>
            <a:r>
              <a:rPr lang="pl-PL" dirty="0"/>
              <a:t> </a:t>
            </a:r>
            <a:r>
              <a:rPr lang="pl-PL" dirty="0" err="1"/>
              <a:t>generated</a:t>
            </a:r>
            <a:r>
              <a:rPr lang="pl-PL" dirty="0"/>
              <a:t> by </a:t>
            </a:r>
            <a:r>
              <a:rPr lang="pl-PL" dirty="0" err="1"/>
              <a:t>various</a:t>
            </a:r>
            <a:r>
              <a:rPr lang="pl-PL" dirty="0"/>
              <a:t> </a:t>
            </a:r>
            <a:r>
              <a:rPr lang="pl-PL" dirty="0" err="1"/>
              <a:t>commands</a:t>
            </a:r>
            <a:r>
              <a:rPr lang="pl-PL" dirty="0"/>
              <a:t> </a:t>
            </a:r>
            <a:r>
              <a:rPr lang="pl-PL" dirty="0" err="1"/>
              <a:t>is</a:t>
            </a:r>
            <a:r>
              <a:rPr lang="pl-PL" dirty="0"/>
              <a:t> </a:t>
            </a:r>
            <a:r>
              <a:rPr lang="pl-PL" dirty="0" err="1"/>
              <a:t>saved</a:t>
            </a:r>
            <a:r>
              <a:rPr lang="pl-PL" dirty="0"/>
              <a:t> and </a:t>
            </a:r>
            <a:r>
              <a:rPr lang="pl-PL" dirty="0" err="1"/>
              <a:t>available</a:t>
            </a:r>
            <a:r>
              <a:rPr lang="pl-PL" dirty="0"/>
              <a:t> to </a:t>
            </a:r>
            <a:r>
              <a:rPr lang="pl-PL" dirty="0" err="1"/>
              <a:t>you</a:t>
            </a:r>
            <a:r>
              <a:rPr lang="pl-PL" dirty="0"/>
              <a:t> to </a:t>
            </a:r>
            <a:r>
              <a:rPr lang="pl-PL" dirty="0" err="1"/>
              <a:t>verify</a:t>
            </a:r>
            <a:r>
              <a:rPr lang="pl-PL" dirty="0"/>
              <a:t> the proces. </a:t>
            </a:r>
            <a:r>
              <a:rPr lang="pl-PL" dirty="0" err="1"/>
              <a:t>Remember</a:t>
            </a:r>
            <a:r>
              <a:rPr lang="pl-PL" dirty="0"/>
              <a:t> </a:t>
            </a:r>
            <a:r>
              <a:rPr lang="pl-PL" dirty="0" err="1"/>
              <a:t>that</a:t>
            </a:r>
            <a:r>
              <a:rPr lang="pl-PL" dirty="0"/>
              <a:t> for </a:t>
            </a:r>
            <a:r>
              <a:rPr lang="pl-PL" dirty="0" err="1"/>
              <a:t>monorepo</a:t>
            </a:r>
            <a:r>
              <a:rPr lang="pl-PL" dirty="0"/>
              <a:t> </a:t>
            </a:r>
            <a:r>
              <a:rPr lang="pl-PL" dirty="0" err="1"/>
              <a:t>those</a:t>
            </a:r>
            <a:r>
              <a:rPr lang="pl-PL" dirty="0"/>
              <a:t> </a:t>
            </a:r>
            <a:r>
              <a:rPr lang="pl-PL" dirty="0" err="1"/>
              <a:t>pipelines</a:t>
            </a:r>
            <a:r>
              <a:rPr lang="pl-PL" dirty="0"/>
              <a:t> </a:t>
            </a:r>
            <a:r>
              <a:rPr lang="pl-PL" dirty="0" err="1"/>
              <a:t>will</a:t>
            </a:r>
            <a:r>
              <a:rPr lang="pl-PL" dirty="0"/>
              <a:t> be </a:t>
            </a:r>
            <a:r>
              <a:rPr lang="pl-PL" dirty="0" err="1"/>
              <a:t>executed</a:t>
            </a:r>
            <a:r>
              <a:rPr lang="pl-PL" dirty="0"/>
              <a:t> </a:t>
            </a:r>
            <a:r>
              <a:rPr lang="pl-PL" dirty="0" err="1"/>
              <a:t>individually</a:t>
            </a:r>
            <a:r>
              <a:rPr lang="pl-PL" dirty="0"/>
              <a:t> and </a:t>
            </a:r>
            <a:r>
              <a:rPr lang="pl-PL" dirty="0" err="1"/>
              <a:t>if</a:t>
            </a:r>
            <a:r>
              <a:rPr lang="pl-PL" dirty="0"/>
              <a:t> </a:t>
            </a:r>
            <a:r>
              <a:rPr lang="pl-PL" dirty="0" err="1"/>
              <a:t>your</a:t>
            </a:r>
            <a:r>
              <a:rPr lang="pl-PL" dirty="0"/>
              <a:t> platform </a:t>
            </a:r>
            <a:r>
              <a:rPr lang="pl-PL" dirty="0" err="1"/>
              <a:t>is</a:t>
            </a:r>
            <a:r>
              <a:rPr lang="pl-PL" dirty="0"/>
              <a:t> on a hot </a:t>
            </a:r>
            <a:r>
              <a:rPr lang="pl-PL" dirty="0" err="1"/>
              <a:t>path</a:t>
            </a:r>
            <a:r>
              <a:rPr lang="pl-PL" dirty="0"/>
              <a:t> of development(</a:t>
            </a:r>
            <a:r>
              <a:rPr lang="pl-PL" dirty="0" err="1"/>
              <a:t>what</a:t>
            </a:r>
            <a:r>
              <a:rPr lang="pl-PL" dirty="0"/>
              <a:t> </a:t>
            </a:r>
            <a:r>
              <a:rPr lang="pl-PL" dirty="0" err="1"/>
              <a:t>implies</a:t>
            </a:r>
            <a:r>
              <a:rPr lang="pl-PL" dirty="0"/>
              <a:t> </a:t>
            </a:r>
            <a:r>
              <a:rPr lang="pl-PL" dirty="0" err="1"/>
              <a:t>multiple</a:t>
            </a:r>
            <a:r>
              <a:rPr lang="pl-PL" dirty="0"/>
              <a:t> </a:t>
            </a:r>
            <a:r>
              <a:rPr lang="pl-PL" dirty="0" err="1"/>
              <a:t>Builds</a:t>
            </a:r>
            <a:r>
              <a:rPr lang="pl-PL" dirty="0"/>
              <a:t> run in the same moment), </a:t>
            </a:r>
            <a:r>
              <a:rPr lang="pl-PL" dirty="0" err="1"/>
              <a:t>you</a:t>
            </a:r>
            <a:r>
              <a:rPr lang="pl-PL" dirty="0"/>
              <a:t> </a:t>
            </a:r>
            <a:r>
              <a:rPr lang="pl-PL" dirty="0" err="1"/>
              <a:t>may</a:t>
            </a:r>
            <a:r>
              <a:rPr lang="pl-PL" dirty="0"/>
              <a:t> </a:t>
            </a:r>
            <a:r>
              <a:rPr lang="pl-PL" dirty="0" err="1"/>
              <a:t>need</a:t>
            </a:r>
            <a:r>
              <a:rPr lang="pl-PL" dirty="0"/>
              <a:t> to </a:t>
            </a:r>
            <a:r>
              <a:rPr lang="pl-PL" dirty="0" err="1"/>
              <a:t>get</a:t>
            </a:r>
            <a:r>
              <a:rPr lang="pl-PL" dirty="0"/>
              <a:t> extra </a:t>
            </a:r>
            <a:r>
              <a:rPr lang="pl-PL" dirty="0" err="1"/>
              <a:t>agents</a:t>
            </a:r>
            <a:r>
              <a:rPr lang="pl-PL" dirty="0"/>
              <a:t> </a:t>
            </a:r>
            <a:r>
              <a:rPr lang="pl-PL" dirty="0" err="1"/>
              <a:t>which</a:t>
            </a:r>
            <a:r>
              <a:rPr lang="pl-PL" dirty="0"/>
              <a:t> </a:t>
            </a:r>
            <a:r>
              <a:rPr lang="pl-PL" dirty="0" err="1"/>
              <a:t>can</a:t>
            </a:r>
            <a:r>
              <a:rPr lang="pl-PL" dirty="0"/>
              <a:t> handle the </a:t>
            </a:r>
            <a:r>
              <a:rPr lang="pl-PL" dirty="0" err="1"/>
              <a:t>pressure</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26</a:t>
            </a:fld>
            <a:endParaRPr lang="en-US" noProof="0"/>
          </a:p>
        </p:txBody>
      </p:sp>
    </p:spTree>
    <p:extLst>
      <p:ext uri="{BB962C8B-B14F-4D97-AF65-F5344CB8AC3E}">
        <p14:creationId xmlns:p14="http://schemas.microsoft.com/office/powerpoint/2010/main" val="3021928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 Azure </a:t>
            </a:r>
            <a:r>
              <a:rPr lang="pl-PL" dirty="0" err="1"/>
              <a:t>DevOps</a:t>
            </a:r>
            <a:r>
              <a:rPr lang="pl-PL" dirty="0"/>
              <a:t> we </a:t>
            </a:r>
            <a:r>
              <a:rPr lang="pl-PL" dirty="0" err="1"/>
              <a:t>have</a:t>
            </a:r>
            <a:r>
              <a:rPr lang="pl-PL" dirty="0"/>
              <a:t> </a:t>
            </a:r>
            <a:r>
              <a:rPr lang="pl-PL" dirty="0" err="1"/>
              <a:t>two</a:t>
            </a:r>
            <a:r>
              <a:rPr lang="pl-PL" dirty="0"/>
              <a:t> </a:t>
            </a:r>
            <a:r>
              <a:rPr lang="pl-PL" dirty="0" err="1"/>
              <a:t>different</a:t>
            </a:r>
            <a:r>
              <a:rPr lang="pl-PL" dirty="0"/>
              <a:t> </a:t>
            </a:r>
            <a:r>
              <a:rPr lang="pl-PL" dirty="0" err="1"/>
              <a:t>types</a:t>
            </a:r>
            <a:r>
              <a:rPr lang="pl-PL" dirty="0"/>
              <a:t> of </a:t>
            </a:r>
            <a:r>
              <a:rPr lang="pl-PL" dirty="0" err="1"/>
              <a:t>pipelines</a:t>
            </a:r>
            <a:r>
              <a:rPr lang="pl-PL" dirty="0"/>
              <a:t> – Classic and YAML. Classic </a:t>
            </a:r>
            <a:r>
              <a:rPr lang="pl-PL" dirty="0" err="1"/>
              <a:t>pipelines</a:t>
            </a:r>
            <a:r>
              <a:rPr lang="pl-PL" dirty="0"/>
              <a:t> </a:t>
            </a:r>
            <a:r>
              <a:rPr lang="pl-PL" dirty="0" err="1"/>
              <a:t>are</a:t>
            </a:r>
            <a:r>
              <a:rPr lang="pl-PL" dirty="0"/>
              <a:t> </a:t>
            </a:r>
            <a:r>
              <a:rPr lang="pl-PL" dirty="0" err="1"/>
              <a:t>an</a:t>
            </a:r>
            <a:r>
              <a:rPr lang="pl-PL" dirty="0"/>
              <a:t> </a:t>
            </a:r>
            <a:r>
              <a:rPr lang="pl-PL" dirty="0" err="1"/>
              <a:t>original</a:t>
            </a:r>
            <a:r>
              <a:rPr lang="pl-PL" dirty="0"/>
              <a:t> </a:t>
            </a:r>
            <a:r>
              <a:rPr lang="pl-PL" dirty="0" err="1"/>
              <a:t>feature</a:t>
            </a:r>
            <a:r>
              <a:rPr lang="pl-PL" dirty="0"/>
              <a:t> of Azure </a:t>
            </a:r>
            <a:r>
              <a:rPr lang="pl-PL" dirty="0" err="1"/>
              <a:t>DevOps</a:t>
            </a:r>
            <a:r>
              <a:rPr lang="pl-PL" dirty="0"/>
              <a:t>, </a:t>
            </a:r>
            <a:r>
              <a:rPr lang="pl-PL" dirty="0" err="1"/>
              <a:t>which</a:t>
            </a:r>
            <a:r>
              <a:rPr lang="pl-PL" dirty="0"/>
              <a:t> </a:t>
            </a:r>
            <a:r>
              <a:rPr lang="pl-PL" dirty="0" err="1"/>
              <a:t>can</a:t>
            </a:r>
            <a:r>
              <a:rPr lang="pl-PL" dirty="0"/>
              <a:t> be </a:t>
            </a:r>
            <a:r>
              <a:rPr lang="pl-PL" dirty="0" err="1"/>
              <a:t>developed</a:t>
            </a:r>
            <a:r>
              <a:rPr lang="pl-PL" dirty="0"/>
              <a:t> </a:t>
            </a:r>
            <a:r>
              <a:rPr lang="pl-PL" dirty="0" err="1"/>
              <a:t>using</a:t>
            </a:r>
            <a:r>
              <a:rPr lang="pl-PL" dirty="0"/>
              <a:t> a GUI. YAML </a:t>
            </a:r>
            <a:r>
              <a:rPr lang="pl-PL" dirty="0" err="1"/>
              <a:t>pipelines</a:t>
            </a:r>
            <a:r>
              <a:rPr lang="pl-PL" dirty="0"/>
              <a:t> </a:t>
            </a:r>
            <a:r>
              <a:rPr lang="pl-PL" dirty="0" err="1"/>
              <a:t>are</a:t>
            </a:r>
            <a:r>
              <a:rPr lang="pl-PL" dirty="0"/>
              <a:t> </a:t>
            </a:r>
            <a:r>
              <a:rPr lang="pl-PL" dirty="0" err="1"/>
              <a:t>quite</a:t>
            </a:r>
            <a:r>
              <a:rPr lang="pl-PL" dirty="0"/>
              <a:t> a </a:t>
            </a:r>
            <a:r>
              <a:rPr lang="pl-PL" dirty="0" err="1"/>
              <a:t>new</a:t>
            </a:r>
            <a:r>
              <a:rPr lang="pl-PL" dirty="0"/>
              <a:t> </a:t>
            </a:r>
            <a:r>
              <a:rPr lang="pl-PL" dirty="0" err="1"/>
              <a:t>feature</a:t>
            </a:r>
            <a:r>
              <a:rPr lang="pl-PL" dirty="0"/>
              <a:t>, </a:t>
            </a:r>
            <a:r>
              <a:rPr lang="pl-PL" dirty="0" err="1"/>
              <a:t>which</a:t>
            </a:r>
            <a:r>
              <a:rPr lang="pl-PL" dirty="0"/>
              <a:t> </a:t>
            </a:r>
            <a:r>
              <a:rPr lang="pl-PL" dirty="0" err="1"/>
              <a:t>introduce</a:t>
            </a:r>
            <a:r>
              <a:rPr lang="pl-PL" dirty="0"/>
              <a:t> a </a:t>
            </a:r>
            <a:r>
              <a:rPr lang="pl-PL" dirty="0" err="1"/>
              <a:t>new</a:t>
            </a:r>
            <a:r>
              <a:rPr lang="pl-PL" dirty="0"/>
              <a:t> </a:t>
            </a:r>
            <a:r>
              <a:rPr lang="pl-PL" dirty="0" err="1"/>
              <a:t>way</a:t>
            </a:r>
            <a:r>
              <a:rPr lang="pl-PL" dirty="0"/>
              <a:t> of developing </a:t>
            </a:r>
            <a:r>
              <a:rPr lang="pl-PL" dirty="0" err="1"/>
              <a:t>application</a:t>
            </a:r>
            <a:r>
              <a:rPr lang="pl-PL" dirty="0"/>
              <a:t> </a:t>
            </a:r>
            <a:r>
              <a:rPr lang="pl-PL" dirty="0" err="1"/>
              <a:t>lifecycle</a:t>
            </a:r>
            <a:r>
              <a:rPr lang="pl-PL" dirty="0"/>
              <a:t> by </a:t>
            </a:r>
            <a:r>
              <a:rPr lang="pl-PL" dirty="0" err="1"/>
              <a:t>writing</a:t>
            </a:r>
            <a:r>
              <a:rPr lang="pl-PL" dirty="0"/>
              <a:t> </a:t>
            </a:r>
            <a:r>
              <a:rPr lang="pl-PL" dirty="0" err="1"/>
              <a:t>pipelines</a:t>
            </a:r>
            <a:r>
              <a:rPr lang="pl-PL" dirty="0"/>
              <a:t> in YAML. </a:t>
            </a:r>
            <a:r>
              <a:rPr lang="pl-PL" dirty="0" err="1"/>
              <a:t>This</a:t>
            </a:r>
            <a:r>
              <a:rPr lang="pl-PL" dirty="0"/>
              <a:t> </a:t>
            </a:r>
            <a:r>
              <a:rPr lang="pl-PL" dirty="0" err="1"/>
              <a:t>introduces</a:t>
            </a:r>
            <a:r>
              <a:rPr lang="pl-PL" dirty="0"/>
              <a:t> </a:t>
            </a:r>
            <a:r>
              <a:rPr lang="pl-PL" dirty="0" err="1"/>
              <a:t>some</a:t>
            </a:r>
            <a:r>
              <a:rPr lang="pl-PL" dirty="0"/>
              <a:t> </a:t>
            </a:r>
            <a:r>
              <a:rPr lang="pl-PL" dirty="0" err="1"/>
              <a:t>interesting</a:t>
            </a:r>
            <a:r>
              <a:rPr lang="pl-PL" dirty="0"/>
              <a:t> </a:t>
            </a:r>
            <a:r>
              <a:rPr lang="pl-PL" dirty="0" err="1"/>
              <a:t>possibilities</a:t>
            </a:r>
            <a:r>
              <a:rPr lang="pl-PL" dirty="0"/>
              <a:t>, </a:t>
            </a:r>
            <a:r>
              <a:rPr lang="pl-PL" dirty="0" err="1"/>
              <a:t>which</a:t>
            </a:r>
            <a:r>
              <a:rPr lang="pl-PL" dirty="0"/>
              <a:t> </a:t>
            </a:r>
            <a:r>
              <a:rPr lang="pl-PL" dirty="0" err="1"/>
              <a:t>we’ll</a:t>
            </a:r>
            <a:r>
              <a:rPr lang="pl-PL" dirty="0"/>
              <a:t> </a:t>
            </a:r>
            <a:r>
              <a:rPr lang="pl-PL" dirty="0" err="1"/>
              <a:t>cover</a:t>
            </a:r>
            <a:r>
              <a:rPr lang="pl-PL" dirty="0"/>
              <a:t> </a:t>
            </a:r>
            <a:r>
              <a:rPr lang="pl-PL" dirty="0" err="1"/>
              <a:t>later</a:t>
            </a:r>
            <a:r>
              <a:rPr lang="pl-PL" dirty="0"/>
              <a:t>, but for </a:t>
            </a:r>
            <a:r>
              <a:rPr lang="pl-PL" dirty="0" err="1"/>
              <a:t>now</a:t>
            </a:r>
            <a:r>
              <a:rPr lang="pl-PL" dirty="0"/>
              <a:t> </a:t>
            </a:r>
            <a:r>
              <a:rPr lang="pl-PL" dirty="0" err="1"/>
              <a:t>let’s</a:t>
            </a:r>
            <a:r>
              <a:rPr lang="pl-PL" dirty="0"/>
              <a:t> </a:t>
            </a:r>
            <a:r>
              <a:rPr lang="pl-PL" dirty="0" err="1"/>
              <a:t>see</a:t>
            </a:r>
            <a:r>
              <a:rPr lang="pl-PL" dirty="0"/>
              <a:t> </a:t>
            </a:r>
            <a:r>
              <a:rPr lang="pl-PL" dirty="0" err="1"/>
              <a:t>how</a:t>
            </a:r>
            <a:r>
              <a:rPr lang="pl-PL" dirty="0"/>
              <a:t> </a:t>
            </a:r>
            <a:r>
              <a:rPr lang="pl-PL" dirty="0" err="1"/>
              <a:t>both</a:t>
            </a:r>
            <a:r>
              <a:rPr lang="pl-PL" dirty="0"/>
              <a:t> </a:t>
            </a:r>
            <a:r>
              <a:rPr lang="pl-PL" dirty="0" err="1"/>
              <a:t>types</a:t>
            </a:r>
            <a:r>
              <a:rPr lang="pl-PL" dirty="0"/>
              <a:t> of </a:t>
            </a:r>
            <a:r>
              <a:rPr lang="pl-PL" dirty="0" err="1"/>
              <a:t>pipelines</a:t>
            </a:r>
            <a:r>
              <a:rPr lang="pl-PL" dirty="0"/>
              <a:t> </a:t>
            </a:r>
            <a:r>
              <a:rPr lang="pl-PL" dirty="0" err="1"/>
              <a:t>look</a:t>
            </a:r>
            <a:r>
              <a:rPr lang="pl-PL" dirty="0"/>
              <a:t> </a:t>
            </a:r>
            <a:r>
              <a:rPr lang="pl-PL" dirty="0" err="1"/>
              <a:t>like</a:t>
            </a:r>
            <a:r>
              <a:rPr lang="pl-PL" dirty="0"/>
              <a:t> and </a:t>
            </a:r>
            <a:r>
              <a:rPr lang="pl-PL" dirty="0" err="1"/>
              <a:t>what</a:t>
            </a:r>
            <a:r>
              <a:rPr lang="pl-PL" dirty="0"/>
              <a:t> </a:t>
            </a:r>
            <a:r>
              <a:rPr lang="pl-PL" dirty="0" err="1"/>
              <a:t>are</a:t>
            </a:r>
            <a:r>
              <a:rPr lang="pl-PL" dirty="0"/>
              <a:t> the </a:t>
            </a:r>
            <a:r>
              <a:rPr lang="pl-PL" dirty="0" err="1"/>
              <a:t>key</a:t>
            </a:r>
            <a:r>
              <a:rPr lang="pl-PL" dirty="0"/>
              <a:t> </a:t>
            </a:r>
            <a:r>
              <a:rPr lang="pl-PL" dirty="0" err="1"/>
              <a:t>differences</a:t>
            </a:r>
            <a:r>
              <a:rPr lang="pl-PL" dirty="0"/>
              <a:t>. </a:t>
            </a:r>
          </a:p>
          <a:p>
            <a:endParaRPr lang="pl-PL" dirty="0"/>
          </a:p>
          <a:p>
            <a:endParaRPr lang="pl-PL" dirty="0"/>
          </a:p>
        </p:txBody>
      </p:sp>
      <p:sp>
        <p:nvSpPr>
          <p:cNvPr id="4" name="Slide Number Placeholder 3"/>
          <p:cNvSpPr>
            <a:spLocks noGrp="1"/>
          </p:cNvSpPr>
          <p:nvPr>
            <p:ph type="sldNum" sz="quarter" idx="5"/>
          </p:nvPr>
        </p:nvSpPr>
        <p:spPr/>
        <p:txBody>
          <a:bodyPr/>
          <a:lstStyle/>
          <a:p>
            <a:fld id="{213BD131-499C-46F9-A30E-AFCC6C068DAF}" type="slidenum">
              <a:rPr lang="en-US" noProof="0" smtClean="0"/>
              <a:t>27</a:t>
            </a:fld>
            <a:endParaRPr lang="en-US" noProof="0"/>
          </a:p>
        </p:txBody>
      </p:sp>
    </p:spTree>
    <p:extLst>
      <p:ext uri="{BB962C8B-B14F-4D97-AF65-F5344CB8AC3E}">
        <p14:creationId xmlns:p14="http://schemas.microsoft.com/office/powerpoint/2010/main" val="3688504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Classic </a:t>
            </a:r>
            <a:r>
              <a:rPr lang="pl-PL" dirty="0" err="1"/>
              <a:t>pipeline</a:t>
            </a:r>
            <a:r>
              <a:rPr lang="pl-PL" dirty="0"/>
              <a:t> </a:t>
            </a:r>
            <a:r>
              <a:rPr lang="pl-PL" dirty="0" err="1"/>
              <a:t>consists</a:t>
            </a:r>
            <a:r>
              <a:rPr lang="pl-PL" dirty="0"/>
              <a:t> of </a:t>
            </a:r>
            <a:r>
              <a:rPr lang="pl-PL" dirty="0" err="1"/>
              <a:t>various</a:t>
            </a:r>
            <a:r>
              <a:rPr lang="pl-PL" dirty="0"/>
              <a:t> </a:t>
            </a:r>
            <a:r>
              <a:rPr lang="pl-PL" dirty="0" err="1"/>
              <a:t>steps</a:t>
            </a:r>
            <a:r>
              <a:rPr lang="pl-PL" dirty="0"/>
              <a:t> </a:t>
            </a:r>
            <a:r>
              <a:rPr lang="pl-PL" dirty="0" err="1"/>
              <a:t>added</a:t>
            </a:r>
            <a:r>
              <a:rPr lang="pl-PL" dirty="0"/>
              <a:t> </a:t>
            </a:r>
            <a:r>
              <a:rPr lang="pl-PL" dirty="0" err="1"/>
              <a:t>manually</a:t>
            </a:r>
            <a:r>
              <a:rPr lang="pl-PL" dirty="0"/>
              <a:t>, </a:t>
            </a:r>
            <a:r>
              <a:rPr lang="pl-PL" dirty="0" err="1"/>
              <a:t>which</a:t>
            </a:r>
            <a:r>
              <a:rPr lang="pl-PL" dirty="0"/>
              <a:t> </a:t>
            </a:r>
            <a:r>
              <a:rPr lang="pl-PL" dirty="0" err="1"/>
              <a:t>are</a:t>
            </a:r>
            <a:r>
              <a:rPr lang="pl-PL" dirty="0"/>
              <a:t> </a:t>
            </a:r>
            <a:r>
              <a:rPr lang="pl-PL" dirty="0" err="1"/>
              <a:t>configured</a:t>
            </a:r>
            <a:r>
              <a:rPr lang="pl-PL" dirty="0"/>
              <a:t> </a:t>
            </a:r>
            <a:r>
              <a:rPr lang="pl-PL" dirty="0" err="1"/>
              <a:t>according</a:t>
            </a:r>
            <a:r>
              <a:rPr lang="pl-PL" dirty="0"/>
              <a:t> to </a:t>
            </a:r>
            <a:r>
              <a:rPr lang="pl-PL" dirty="0" err="1"/>
              <a:t>your</a:t>
            </a:r>
            <a:r>
              <a:rPr lang="pl-PL" dirty="0"/>
              <a:t> </a:t>
            </a:r>
            <a:r>
              <a:rPr lang="pl-PL" dirty="0" err="1"/>
              <a:t>application</a:t>
            </a:r>
            <a:r>
              <a:rPr lang="pl-PL" dirty="0"/>
              <a:t>. </a:t>
            </a:r>
            <a:r>
              <a:rPr lang="pl-PL" dirty="0" err="1"/>
              <a:t>Each</a:t>
            </a:r>
            <a:r>
              <a:rPr lang="pl-PL" dirty="0"/>
              <a:t> </a:t>
            </a:r>
            <a:r>
              <a:rPr lang="pl-PL" dirty="0" err="1"/>
              <a:t>pipeline</a:t>
            </a:r>
            <a:r>
              <a:rPr lang="pl-PL" dirty="0"/>
              <a:t> </a:t>
            </a:r>
            <a:r>
              <a:rPr lang="pl-PL" dirty="0" err="1"/>
              <a:t>consists</a:t>
            </a:r>
            <a:r>
              <a:rPr lang="pl-PL" dirty="0"/>
              <a:t> of </a:t>
            </a:r>
            <a:r>
              <a:rPr lang="pl-PL" dirty="0" err="1"/>
              <a:t>phases</a:t>
            </a:r>
            <a:r>
              <a:rPr lang="pl-PL" dirty="0"/>
              <a:t> run on a </a:t>
            </a:r>
            <a:r>
              <a:rPr lang="pl-PL" dirty="0" err="1"/>
              <a:t>preconfiogured</a:t>
            </a:r>
            <a:r>
              <a:rPr lang="pl-PL" dirty="0"/>
              <a:t> agent(</a:t>
            </a:r>
            <a:r>
              <a:rPr lang="pl-PL" dirty="0" err="1"/>
              <a:t>what</a:t>
            </a:r>
            <a:r>
              <a:rPr lang="pl-PL" dirty="0"/>
              <a:t> </a:t>
            </a:r>
            <a:r>
              <a:rPr lang="pl-PL" dirty="0" err="1"/>
              <a:t>determines</a:t>
            </a:r>
            <a:r>
              <a:rPr lang="pl-PL" dirty="0"/>
              <a:t> </a:t>
            </a:r>
            <a:r>
              <a:rPr lang="pl-PL" dirty="0" err="1"/>
              <a:t>things</a:t>
            </a:r>
            <a:r>
              <a:rPr lang="pl-PL" dirty="0"/>
              <a:t> </a:t>
            </a:r>
            <a:r>
              <a:rPr lang="pl-PL" dirty="0" err="1"/>
              <a:t>like</a:t>
            </a:r>
            <a:r>
              <a:rPr lang="pl-PL" dirty="0"/>
              <a:t> OS </a:t>
            </a:r>
            <a:r>
              <a:rPr lang="pl-PL" dirty="0" err="1"/>
              <a:t>or</a:t>
            </a:r>
            <a:r>
              <a:rPr lang="pl-PL" dirty="0"/>
              <a:t> </a:t>
            </a:r>
            <a:r>
              <a:rPr lang="pl-PL" dirty="0" err="1"/>
              <a:t>installed</a:t>
            </a:r>
            <a:r>
              <a:rPr lang="pl-PL" dirty="0"/>
              <a:t> software). </a:t>
            </a:r>
            <a:r>
              <a:rPr lang="pl-PL" dirty="0" err="1"/>
              <a:t>Based</a:t>
            </a:r>
            <a:r>
              <a:rPr lang="pl-PL" dirty="0"/>
              <a:t> on the </a:t>
            </a:r>
            <a:r>
              <a:rPr lang="pl-PL" dirty="0" err="1"/>
              <a:t>steps</a:t>
            </a:r>
            <a:r>
              <a:rPr lang="pl-PL" dirty="0"/>
              <a:t> </a:t>
            </a:r>
            <a:r>
              <a:rPr lang="pl-PL" dirty="0" err="1"/>
              <a:t>configured</a:t>
            </a:r>
            <a:r>
              <a:rPr lang="pl-PL" dirty="0"/>
              <a:t>, </a:t>
            </a:r>
            <a:r>
              <a:rPr lang="pl-PL" dirty="0" err="1"/>
              <a:t>each</a:t>
            </a:r>
            <a:r>
              <a:rPr lang="pl-PL" dirty="0"/>
              <a:t> agent </a:t>
            </a:r>
            <a:r>
              <a:rPr lang="pl-PL" dirty="0" err="1"/>
              <a:t>will</a:t>
            </a:r>
            <a:r>
              <a:rPr lang="pl-PL" dirty="0"/>
              <a:t> be </a:t>
            </a:r>
            <a:r>
              <a:rPr lang="pl-PL" dirty="0" err="1"/>
              <a:t>tested</a:t>
            </a:r>
            <a:r>
              <a:rPr lang="pl-PL" dirty="0"/>
              <a:t> </a:t>
            </a:r>
            <a:r>
              <a:rPr lang="pl-PL" dirty="0" err="1"/>
              <a:t>against</a:t>
            </a:r>
            <a:r>
              <a:rPr lang="pl-PL" dirty="0"/>
              <a:t> </a:t>
            </a:r>
            <a:r>
              <a:rPr lang="pl-PL" dirty="0" err="1"/>
              <a:t>demands</a:t>
            </a:r>
            <a:r>
              <a:rPr lang="pl-PL" dirty="0"/>
              <a:t> </a:t>
            </a:r>
            <a:r>
              <a:rPr lang="pl-PL" dirty="0" err="1"/>
              <a:t>which</a:t>
            </a:r>
            <a:r>
              <a:rPr lang="pl-PL" dirty="0"/>
              <a:t> </a:t>
            </a:r>
            <a:r>
              <a:rPr lang="pl-PL" dirty="0" err="1"/>
              <a:t>it</a:t>
            </a:r>
            <a:r>
              <a:rPr lang="pl-PL" dirty="0"/>
              <a:t> </a:t>
            </a:r>
            <a:r>
              <a:rPr lang="pl-PL" dirty="0" err="1"/>
              <a:t>has</a:t>
            </a:r>
            <a:r>
              <a:rPr lang="pl-PL" dirty="0"/>
              <a:t> to </a:t>
            </a:r>
            <a:r>
              <a:rPr lang="pl-PL" dirty="0" err="1"/>
              <a:t>cover</a:t>
            </a:r>
            <a:r>
              <a:rPr lang="pl-PL" dirty="0"/>
              <a:t> in order to be </a:t>
            </a:r>
            <a:r>
              <a:rPr lang="pl-PL" dirty="0" err="1"/>
              <a:t>able</a:t>
            </a:r>
            <a:r>
              <a:rPr lang="pl-PL" dirty="0"/>
              <a:t> to run the </a:t>
            </a:r>
            <a:r>
              <a:rPr lang="pl-PL" dirty="0" err="1"/>
              <a:t>pipeline</a:t>
            </a:r>
            <a:r>
              <a:rPr lang="pl-PL" dirty="0"/>
              <a:t>(</a:t>
            </a:r>
            <a:r>
              <a:rPr lang="pl-PL" dirty="0" err="1"/>
              <a:t>like</a:t>
            </a:r>
            <a:r>
              <a:rPr lang="pl-PL" dirty="0"/>
              <a:t> </a:t>
            </a:r>
            <a:r>
              <a:rPr lang="pl-PL" dirty="0" err="1"/>
              <a:t>availaibility</a:t>
            </a:r>
            <a:r>
              <a:rPr lang="pl-PL" dirty="0"/>
              <a:t> of </a:t>
            </a:r>
            <a:r>
              <a:rPr lang="pl-PL" dirty="0" err="1"/>
              <a:t>NodeJS</a:t>
            </a:r>
            <a:r>
              <a:rPr lang="pl-PL" dirty="0"/>
              <a:t> </a:t>
            </a:r>
            <a:r>
              <a:rPr lang="pl-PL" dirty="0" err="1"/>
              <a:t>or</a:t>
            </a:r>
            <a:r>
              <a:rPr lang="pl-PL" dirty="0"/>
              <a:t> .NET Framework). The </a:t>
            </a:r>
            <a:r>
              <a:rPr lang="pl-PL" dirty="0" err="1"/>
              <a:t>main</a:t>
            </a:r>
            <a:r>
              <a:rPr lang="pl-PL" dirty="0"/>
              <a:t> </a:t>
            </a:r>
            <a:r>
              <a:rPr lang="pl-PL" dirty="0" err="1"/>
              <a:t>downside</a:t>
            </a:r>
            <a:r>
              <a:rPr lang="pl-PL" dirty="0"/>
              <a:t> of </a:t>
            </a:r>
            <a:r>
              <a:rPr lang="pl-PL" dirty="0" err="1"/>
              <a:t>such</a:t>
            </a:r>
            <a:r>
              <a:rPr lang="pl-PL" dirty="0"/>
              <a:t> </a:t>
            </a:r>
            <a:r>
              <a:rPr lang="pl-PL" dirty="0" err="1"/>
              <a:t>pipelines</a:t>
            </a:r>
            <a:r>
              <a:rPr lang="pl-PL" dirty="0"/>
              <a:t> </a:t>
            </a:r>
            <a:r>
              <a:rPr lang="pl-PL" dirty="0" err="1"/>
              <a:t>is</a:t>
            </a:r>
            <a:r>
              <a:rPr lang="pl-PL" dirty="0"/>
              <a:t> the </a:t>
            </a:r>
            <a:r>
              <a:rPr lang="pl-PL" dirty="0" err="1"/>
              <a:t>fact</a:t>
            </a:r>
            <a:r>
              <a:rPr lang="pl-PL" dirty="0"/>
              <a:t>, </a:t>
            </a:r>
            <a:r>
              <a:rPr lang="pl-PL" dirty="0" err="1"/>
              <a:t>that</a:t>
            </a:r>
            <a:r>
              <a:rPr lang="pl-PL" dirty="0"/>
              <a:t> </a:t>
            </a:r>
            <a:r>
              <a:rPr lang="pl-PL" dirty="0" err="1"/>
              <a:t>versioning</a:t>
            </a:r>
            <a:r>
              <a:rPr lang="pl-PL" dirty="0"/>
              <a:t>, development and </a:t>
            </a:r>
            <a:r>
              <a:rPr lang="pl-PL" dirty="0" err="1"/>
              <a:t>testing</a:t>
            </a:r>
            <a:r>
              <a:rPr lang="pl-PL" dirty="0"/>
              <a:t> </a:t>
            </a:r>
            <a:r>
              <a:rPr lang="pl-PL" dirty="0" err="1"/>
              <a:t>are</a:t>
            </a:r>
            <a:r>
              <a:rPr lang="pl-PL" dirty="0"/>
              <a:t> </a:t>
            </a:r>
            <a:r>
              <a:rPr lang="pl-PL" dirty="0" err="1"/>
              <a:t>really</a:t>
            </a:r>
            <a:r>
              <a:rPr lang="pl-PL" dirty="0"/>
              <a:t> </a:t>
            </a:r>
            <a:r>
              <a:rPr lang="pl-PL" dirty="0" err="1"/>
              <a:t>tricky</a:t>
            </a:r>
            <a:r>
              <a:rPr lang="pl-PL" dirty="0"/>
              <a:t> – </a:t>
            </a:r>
            <a:r>
              <a:rPr lang="pl-PL" dirty="0" err="1"/>
              <a:t>while</a:t>
            </a:r>
            <a:r>
              <a:rPr lang="pl-PL" dirty="0"/>
              <a:t> </a:t>
            </a:r>
            <a:r>
              <a:rPr lang="pl-PL" dirty="0" err="1"/>
              <a:t>such</a:t>
            </a:r>
            <a:r>
              <a:rPr lang="pl-PL" dirty="0"/>
              <a:t> a definitione </a:t>
            </a:r>
            <a:r>
              <a:rPr lang="pl-PL" dirty="0" err="1"/>
              <a:t>can</a:t>
            </a:r>
            <a:r>
              <a:rPr lang="pl-PL" dirty="0"/>
              <a:t> be </a:t>
            </a:r>
            <a:r>
              <a:rPr lang="pl-PL" dirty="0" err="1"/>
              <a:t>exported</a:t>
            </a:r>
            <a:r>
              <a:rPr lang="pl-PL" dirty="0"/>
              <a:t> as JSON, </a:t>
            </a:r>
            <a:r>
              <a:rPr lang="pl-PL" dirty="0" err="1"/>
              <a:t>doing</a:t>
            </a:r>
            <a:r>
              <a:rPr lang="pl-PL" dirty="0"/>
              <a:t> </a:t>
            </a:r>
            <a:r>
              <a:rPr lang="pl-PL" dirty="0" err="1"/>
              <a:t>so</a:t>
            </a:r>
            <a:r>
              <a:rPr lang="pl-PL" dirty="0"/>
              <a:t> </a:t>
            </a:r>
            <a:r>
              <a:rPr lang="pl-PL" dirty="0" err="1"/>
              <a:t>is</a:t>
            </a:r>
            <a:r>
              <a:rPr lang="pl-PL" dirty="0"/>
              <a:t> not </a:t>
            </a:r>
            <a:r>
              <a:rPr lang="pl-PL" dirty="0" err="1"/>
              <a:t>natively</a:t>
            </a:r>
            <a:r>
              <a:rPr lang="pl-PL" dirty="0"/>
              <a:t> </a:t>
            </a:r>
            <a:r>
              <a:rPr lang="pl-PL" dirty="0" err="1"/>
              <a:t>supported</a:t>
            </a:r>
            <a:r>
              <a:rPr lang="pl-PL" dirty="0"/>
              <a:t> and JSON development </a:t>
            </a:r>
            <a:r>
              <a:rPr lang="pl-PL" dirty="0" err="1"/>
              <a:t>is</a:t>
            </a:r>
            <a:r>
              <a:rPr lang="pl-PL" dirty="0"/>
              <a:t> not </a:t>
            </a:r>
            <a:r>
              <a:rPr lang="pl-PL" dirty="0" err="1"/>
              <a:t>ideal</a:t>
            </a:r>
            <a:r>
              <a:rPr lang="pl-PL" dirty="0"/>
              <a:t> in most </a:t>
            </a:r>
            <a:r>
              <a:rPr lang="pl-PL" dirty="0" err="1"/>
              <a:t>cases</a:t>
            </a:r>
            <a:r>
              <a:rPr lang="pl-PL" dirty="0"/>
              <a:t>. To test a </a:t>
            </a:r>
            <a:r>
              <a:rPr lang="pl-PL" dirty="0" err="1"/>
              <a:t>change</a:t>
            </a:r>
            <a:r>
              <a:rPr lang="pl-PL" dirty="0"/>
              <a:t> </a:t>
            </a:r>
            <a:r>
              <a:rPr lang="pl-PL" dirty="0" err="1"/>
              <a:t>you</a:t>
            </a:r>
            <a:r>
              <a:rPr lang="pl-PL" dirty="0"/>
              <a:t> </a:t>
            </a:r>
            <a:r>
              <a:rPr lang="pl-PL" dirty="0" err="1"/>
              <a:t>have</a:t>
            </a:r>
            <a:r>
              <a:rPr lang="pl-PL" dirty="0"/>
              <a:t> to </a:t>
            </a:r>
            <a:r>
              <a:rPr lang="pl-PL" dirty="0" err="1"/>
              <a:t>duplicate</a:t>
            </a:r>
            <a:r>
              <a:rPr lang="pl-PL" dirty="0"/>
              <a:t> the </a:t>
            </a:r>
            <a:r>
              <a:rPr lang="pl-PL" dirty="0" err="1"/>
              <a:t>pipeline</a:t>
            </a:r>
            <a:r>
              <a:rPr lang="pl-PL" dirty="0"/>
              <a:t> and </a:t>
            </a:r>
            <a:r>
              <a:rPr lang="pl-PL" dirty="0" err="1"/>
              <a:t>manually</a:t>
            </a:r>
            <a:r>
              <a:rPr lang="pl-PL" dirty="0"/>
              <a:t> </a:t>
            </a:r>
            <a:r>
              <a:rPr lang="pl-PL" dirty="0" err="1"/>
              <a:t>reconfigure</a:t>
            </a:r>
            <a:r>
              <a:rPr lang="pl-PL" dirty="0"/>
              <a:t> </a:t>
            </a:r>
            <a:r>
              <a:rPr lang="pl-PL" dirty="0" err="1"/>
              <a:t>what</a:t>
            </a:r>
            <a:r>
              <a:rPr lang="pl-PL" dirty="0"/>
              <a:t> </a:t>
            </a:r>
            <a:r>
              <a:rPr lang="pl-PL" dirty="0" err="1"/>
              <a:t>takes</a:t>
            </a:r>
            <a:r>
              <a:rPr lang="pl-PL" dirty="0"/>
              <a:t> Times. </a:t>
            </a:r>
            <a:r>
              <a:rPr lang="pl-PL" dirty="0" err="1"/>
              <a:t>This</a:t>
            </a:r>
            <a:r>
              <a:rPr lang="pl-PL" dirty="0"/>
              <a:t> </a:t>
            </a:r>
            <a:r>
              <a:rPr lang="pl-PL" dirty="0" err="1"/>
              <a:t>makes</a:t>
            </a:r>
            <a:r>
              <a:rPr lang="pl-PL" dirty="0"/>
              <a:t> </a:t>
            </a:r>
            <a:r>
              <a:rPr lang="pl-PL" dirty="0" err="1"/>
              <a:t>it</a:t>
            </a:r>
            <a:r>
              <a:rPr lang="pl-PL" dirty="0"/>
              <a:t> </a:t>
            </a:r>
            <a:r>
              <a:rPr lang="pl-PL" dirty="0" err="1"/>
              <a:t>difficult</a:t>
            </a:r>
            <a:r>
              <a:rPr lang="pl-PL" dirty="0"/>
              <a:t> to </a:t>
            </a:r>
            <a:r>
              <a:rPr lang="pl-PL" dirty="0" err="1"/>
              <a:t>use</a:t>
            </a:r>
            <a:r>
              <a:rPr lang="pl-PL" dirty="0"/>
              <a:t> in </a:t>
            </a:r>
            <a:r>
              <a:rPr lang="pl-PL" dirty="0" err="1"/>
              <a:t>monorepo</a:t>
            </a:r>
            <a:r>
              <a:rPr lang="pl-PL" dirty="0"/>
              <a:t> </a:t>
            </a:r>
            <a:r>
              <a:rPr lang="pl-PL" dirty="0" err="1"/>
              <a:t>when</a:t>
            </a:r>
            <a:r>
              <a:rPr lang="pl-PL" dirty="0"/>
              <a:t> </a:t>
            </a:r>
            <a:r>
              <a:rPr lang="pl-PL" dirty="0" err="1"/>
              <a:t>all</a:t>
            </a:r>
            <a:r>
              <a:rPr lang="pl-PL" dirty="0"/>
              <a:t> the development </a:t>
            </a:r>
            <a:r>
              <a:rPr lang="pl-PL" dirty="0" err="1"/>
              <a:t>is</a:t>
            </a:r>
            <a:r>
              <a:rPr lang="pl-PL" dirty="0"/>
              <a:t> </a:t>
            </a:r>
            <a:r>
              <a:rPr lang="pl-PL" dirty="0" err="1"/>
              <a:t>based</a:t>
            </a:r>
            <a:r>
              <a:rPr lang="pl-PL" dirty="0"/>
              <a:t> on </a:t>
            </a:r>
            <a:r>
              <a:rPr lang="pl-PL" dirty="0" err="1"/>
              <a:t>flexibility</a:t>
            </a:r>
            <a:r>
              <a:rPr lang="pl-PL" dirty="0"/>
              <a:t> of Azure </a:t>
            </a:r>
            <a:r>
              <a:rPr lang="pl-PL" dirty="0" err="1"/>
              <a:t>DevOps</a:t>
            </a:r>
            <a:r>
              <a:rPr lang="pl-PL" dirty="0"/>
              <a:t> to </a:t>
            </a:r>
            <a:r>
              <a:rPr lang="pl-PL" dirty="0" err="1"/>
              <a:t>bend</a:t>
            </a:r>
            <a:r>
              <a:rPr lang="pl-PL" dirty="0"/>
              <a:t> to a </a:t>
            </a:r>
            <a:r>
              <a:rPr lang="pl-PL" dirty="0" err="1"/>
              <a:t>particular</a:t>
            </a:r>
            <a:r>
              <a:rPr lang="pl-PL" dirty="0"/>
              <a:t> team </a:t>
            </a:r>
            <a:r>
              <a:rPr lang="pl-PL" dirty="0" err="1"/>
              <a:t>needs</a:t>
            </a:r>
            <a:r>
              <a:rPr lang="pl-PL" dirty="0"/>
              <a:t> </a:t>
            </a:r>
            <a:r>
              <a:rPr lang="pl-PL" dirty="0" err="1"/>
              <a:t>while</a:t>
            </a:r>
            <a:r>
              <a:rPr lang="pl-PL" dirty="0"/>
              <a:t> </a:t>
            </a:r>
            <a:r>
              <a:rPr lang="pl-PL" dirty="0" err="1"/>
              <a:t>still</a:t>
            </a:r>
            <a:r>
              <a:rPr lang="pl-PL" dirty="0"/>
              <a:t> </a:t>
            </a:r>
            <a:r>
              <a:rPr lang="pl-PL" dirty="0" err="1"/>
              <a:t>satisfying</a:t>
            </a:r>
            <a:r>
              <a:rPr lang="pl-PL" dirty="0"/>
              <a:t> </a:t>
            </a:r>
            <a:r>
              <a:rPr lang="pl-PL" dirty="0" err="1"/>
              <a:t>more</a:t>
            </a:r>
            <a:r>
              <a:rPr lang="pl-PL" dirty="0"/>
              <a:t> </a:t>
            </a:r>
            <a:r>
              <a:rPr lang="pl-PL" dirty="0" err="1"/>
              <a:t>general</a:t>
            </a:r>
            <a:r>
              <a:rPr lang="pl-PL" dirty="0"/>
              <a:t> </a:t>
            </a:r>
            <a:r>
              <a:rPr lang="pl-PL" dirty="0" err="1"/>
              <a:t>policies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28</a:t>
            </a:fld>
            <a:endParaRPr lang="en-US" noProof="0"/>
          </a:p>
        </p:txBody>
      </p:sp>
    </p:spTree>
    <p:extLst>
      <p:ext uri="{BB962C8B-B14F-4D97-AF65-F5344CB8AC3E}">
        <p14:creationId xmlns:p14="http://schemas.microsoft.com/office/powerpoint/2010/main" val="835012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Here </a:t>
            </a:r>
            <a:r>
              <a:rPr lang="pl-PL" dirty="0" err="1"/>
              <a:t>you</a:t>
            </a:r>
            <a:r>
              <a:rPr lang="pl-PL" dirty="0"/>
              <a:t> </a:t>
            </a:r>
            <a:r>
              <a:rPr lang="pl-PL" dirty="0" err="1"/>
              <a:t>can</a:t>
            </a:r>
            <a:r>
              <a:rPr lang="pl-PL" dirty="0"/>
              <a:t> </a:t>
            </a:r>
            <a:r>
              <a:rPr lang="pl-PL" dirty="0" err="1"/>
              <a:t>see</a:t>
            </a:r>
            <a:r>
              <a:rPr lang="pl-PL" dirty="0"/>
              <a:t> the </a:t>
            </a:r>
            <a:r>
              <a:rPr lang="pl-PL" dirty="0" err="1"/>
              <a:t>whole</a:t>
            </a:r>
            <a:r>
              <a:rPr lang="pl-PL" dirty="0"/>
              <a:t> Classic </a:t>
            </a:r>
            <a:r>
              <a:rPr lang="pl-PL" dirty="0" err="1"/>
              <a:t>pipeline</a:t>
            </a:r>
            <a:r>
              <a:rPr lang="pl-PL" dirty="0"/>
              <a: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29</a:t>
            </a:fld>
            <a:endParaRPr lang="en-US" noProof="0"/>
          </a:p>
        </p:txBody>
      </p:sp>
    </p:spTree>
    <p:extLst>
      <p:ext uri="{BB962C8B-B14F-4D97-AF65-F5344CB8AC3E}">
        <p14:creationId xmlns:p14="http://schemas.microsoft.com/office/powerpoint/2010/main" val="2085302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High </a:t>
            </a:r>
            <a:r>
              <a:rPr lang="pl-PL" dirty="0" err="1"/>
              <a:t>level</a:t>
            </a:r>
            <a:r>
              <a:rPr lang="pl-PL" dirty="0"/>
              <a:t> agenda </a:t>
            </a:r>
            <a:r>
              <a:rPr lang="pl-PL" dirty="0" err="1"/>
              <a:t>which</a:t>
            </a:r>
            <a:r>
              <a:rPr lang="pl-PL" dirty="0"/>
              <a:t> </a:t>
            </a:r>
            <a:r>
              <a:rPr lang="pl-PL" dirty="0" err="1"/>
              <a:t>is</a:t>
            </a:r>
            <a:r>
              <a:rPr lang="pl-PL" dirty="0"/>
              <a:t> a </a:t>
            </a:r>
            <a:r>
              <a:rPr lang="pl-PL" dirty="0" err="1"/>
              <a:t>basic</a:t>
            </a:r>
            <a:r>
              <a:rPr lang="pl-PL" dirty="0"/>
              <a:t> </a:t>
            </a:r>
            <a:r>
              <a:rPr lang="pl-PL" dirty="0" err="1"/>
              <a:t>journey</a:t>
            </a:r>
            <a:r>
              <a:rPr lang="pl-PL" dirty="0"/>
              <a:t> from </a:t>
            </a:r>
            <a:r>
              <a:rPr lang="pl-PL" dirty="0" err="1"/>
              <a:t>an</a:t>
            </a:r>
            <a:r>
              <a:rPr lang="pl-PL" dirty="0"/>
              <a:t> idea </a:t>
            </a:r>
            <a:r>
              <a:rPr lang="pl-PL" dirty="0" err="1"/>
              <a:t>how</a:t>
            </a:r>
            <a:r>
              <a:rPr lang="pl-PL" dirty="0"/>
              <a:t> </a:t>
            </a:r>
            <a:r>
              <a:rPr lang="pl-PL" dirty="0" err="1"/>
              <a:t>your</a:t>
            </a:r>
            <a:r>
              <a:rPr lang="pl-PL" dirty="0"/>
              <a:t> </a:t>
            </a:r>
            <a:r>
              <a:rPr lang="pl-PL" dirty="0" err="1"/>
              <a:t>repository</a:t>
            </a:r>
            <a:r>
              <a:rPr lang="pl-PL" dirty="0"/>
              <a:t> </a:t>
            </a:r>
            <a:r>
              <a:rPr lang="pl-PL" dirty="0" err="1"/>
              <a:t>may</a:t>
            </a:r>
            <a:r>
              <a:rPr lang="pl-PL" dirty="0"/>
              <a:t> </a:t>
            </a:r>
            <a:r>
              <a:rPr lang="pl-PL" dirty="0" err="1"/>
              <a:t>look</a:t>
            </a:r>
            <a:r>
              <a:rPr lang="pl-PL" dirty="0"/>
              <a:t> </a:t>
            </a:r>
            <a:r>
              <a:rPr lang="pl-PL" dirty="0" err="1"/>
              <a:t>like</a:t>
            </a:r>
            <a:r>
              <a:rPr lang="pl-PL" dirty="0"/>
              <a:t>, </a:t>
            </a:r>
            <a:r>
              <a:rPr lang="pl-PL" dirty="0" err="1"/>
              <a:t>what</a:t>
            </a:r>
            <a:r>
              <a:rPr lang="pl-PL" dirty="0"/>
              <a:t> a </a:t>
            </a:r>
            <a:r>
              <a:rPr lang="pl-PL" dirty="0" err="1"/>
              <a:t>tool</a:t>
            </a:r>
            <a:r>
              <a:rPr lang="pl-PL" dirty="0"/>
              <a:t> to </a:t>
            </a:r>
            <a:r>
              <a:rPr lang="pl-PL" dirty="0" err="1"/>
              <a:t>choose</a:t>
            </a:r>
            <a:r>
              <a:rPr lang="pl-PL" dirty="0"/>
              <a:t> and </a:t>
            </a:r>
            <a:r>
              <a:rPr lang="pl-PL" dirty="0" err="1"/>
              <a:t>how</a:t>
            </a:r>
            <a:r>
              <a:rPr lang="pl-PL" dirty="0"/>
              <a:t> to Build and </a:t>
            </a:r>
            <a:r>
              <a:rPr lang="pl-PL" dirty="0" err="1"/>
              <a:t>manage</a:t>
            </a:r>
            <a:r>
              <a:rPr lang="pl-PL" dirty="0"/>
              <a:t> </a:t>
            </a:r>
            <a:r>
              <a:rPr lang="pl-PL" dirty="0" err="1"/>
              <a:t>its</a:t>
            </a:r>
            <a:r>
              <a:rPr lang="pl-PL" dirty="0"/>
              <a:t> </a:t>
            </a:r>
            <a:r>
              <a:rPr lang="pl-PL" dirty="0" err="1"/>
              <a:t>lifecycle</a:t>
            </a:r>
            <a:r>
              <a:rPr lang="pl-PL" dirty="0"/>
              <a:t>. </a:t>
            </a:r>
          </a:p>
          <a:p>
            <a:r>
              <a:rPr lang="pl-PL" dirty="0" err="1"/>
              <a:t>We’ll</a:t>
            </a:r>
            <a:r>
              <a:rPr lang="pl-PL" dirty="0"/>
              <a:t> Focus on one of the </a:t>
            </a:r>
            <a:r>
              <a:rPr lang="pl-PL" dirty="0" err="1"/>
              <a:t>newest</a:t>
            </a:r>
            <a:r>
              <a:rPr lang="pl-PL" dirty="0"/>
              <a:t> </a:t>
            </a:r>
            <a:r>
              <a:rPr lang="pl-PL" dirty="0" err="1"/>
              <a:t>feature</a:t>
            </a:r>
            <a:r>
              <a:rPr lang="pl-PL" dirty="0"/>
              <a:t> of Azure </a:t>
            </a:r>
            <a:r>
              <a:rPr lang="pl-PL" dirty="0" err="1"/>
              <a:t>DevOps</a:t>
            </a:r>
            <a:r>
              <a:rPr lang="pl-PL" dirty="0"/>
              <a:t> </a:t>
            </a:r>
            <a:r>
              <a:rPr lang="pl-PL" dirty="0" err="1"/>
              <a:t>which</a:t>
            </a:r>
            <a:r>
              <a:rPr lang="pl-PL" dirty="0"/>
              <a:t> </a:t>
            </a:r>
            <a:r>
              <a:rPr lang="pl-PL" dirty="0" err="1"/>
              <a:t>are</a:t>
            </a:r>
            <a:r>
              <a:rPr lang="pl-PL" dirty="0"/>
              <a:t> YAML </a:t>
            </a:r>
            <a:r>
              <a:rPr lang="pl-PL" dirty="0" err="1"/>
              <a:t>pipelines</a:t>
            </a:r>
            <a:r>
              <a:rPr lang="pl-PL" dirty="0"/>
              <a:t>. </a:t>
            </a:r>
          </a:p>
          <a:p>
            <a:r>
              <a:rPr lang="pl-PL" dirty="0"/>
              <a:t>The </a:t>
            </a:r>
            <a:r>
              <a:rPr lang="pl-PL" dirty="0" err="1"/>
              <a:t>last</a:t>
            </a:r>
            <a:r>
              <a:rPr lang="pl-PL" dirty="0"/>
              <a:t> part of the agenda </a:t>
            </a:r>
            <a:r>
              <a:rPr lang="pl-PL" dirty="0" err="1"/>
              <a:t>dives</a:t>
            </a:r>
            <a:r>
              <a:rPr lang="pl-PL" dirty="0"/>
              <a:t> </a:t>
            </a:r>
            <a:r>
              <a:rPr lang="pl-PL" dirty="0" err="1"/>
              <a:t>deeper</a:t>
            </a:r>
            <a:r>
              <a:rPr lang="pl-PL" dirty="0"/>
              <a:t> </a:t>
            </a:r>
            <a:r>
              <a:rPr lang="pl-PL" dirty="0" err="1"/>
              <a:t>into</a:t>
            </a:r>
            <a:r>
              <a:rPr lang="pl-PL" dirty="0"/>
              <a:t> YAML </a:t>
            </a:r>
            <a:r>
              <a:rPr lang="pl-PL" dirty="0" err="1"/>
              <a:t>pipelines</a:t>
            </a:r>
            <a:r>
              <a:rPr lang="pl-PL" dirty="0"/>
              <a:t>, </a:t>
            </a:r>
            <a:r>
              <a:rPr lang="pl-PL" dirty="0" err="1"/>
              <a:t>so</a:t>
            </a:r>
            <a:r>
              <a:rPr lang="pl-PL" dirty="0"/>
              <a:t> </a:t>
            </a:r>
            <a:r>
              <a:rPr lang="pl-PL" dirty="0" err="1"/>
              <a:t>you’ll</a:t>
            </a:r>
            <a:r>
              <a:rPr lang="pl-PL" dirty="0"/>
              <a:t> </a:t>
            </a:r>
            <a:r>
              <a:rPr lang="pl-PL" dirty="0" err="1"/>
              <a:t>have</a:t>
            </a:r>
            <a:r>
              <a:rPr lang="pl-PL" dirty="0"/>
              <a:t> a Chance to </a:t>
            </a:r>
            <a:r>
              <a:rPr lang="pl-PL" dirty="0" err="1"/>
              <a:t>get</a:t>
            </a:r>
            <a:r>
              <a:rPr lang="pl-PL" dirty="0"/>
              <a:t> </a:t>
            </a:r>
            <a:r>
              <a:rPr lang="pl-PL" dirty="0" err="1"/>
              <a:t>some</a:t>
            </a:r>
            <a:r>
              <a:rPr lang="pl-PL" dirty="0"/>
              <a:t> </a:t>
            </a:r>
            <a:r>
              <a:rPr lang="pl-PL" dirty="0" err="1"/>
              <a:t>insights</a:t>
            </a:r>
            <a:r>
              <a:rPr lang="pl-PL" dirty="0"/>
              <a:t> </a:t>
            </a:r>
            <a:r>
              <a:rPr lang="pl-PL" dirty="0" err="1"/>
              <a:t>what</a:t>
            </a:r>
            <a:r>
              <a:rPr lang="pl-PL" dirty="0"/>
              <a:t> </a:t>
            </a:r>
            <a:r>
              <a:rPr lang="pl-PL" dirty="0" err="1"/>
              <a:t>is</a:t>
            </a:r>
            <a:r>
              <a:rPr lang="pl-PL" dirty="0"/>
              <a:t> </a:t>
            </a:r>
            <a:r>
              <a:rPr lang="pl-PL" dirty="0" err="1"/>
              <a:t>possible</a:t>
            </a:r>
            <a:r>
              <a:rPr lang="pl-PL" dirty="0"/>
              <a:t> </a:t>
            </a:r>
            <a:r>
              <a:rPr lang="pl-PL" dirty="0" err="1"/>
              <a:t>currently</a:t>
            </a:r>
            <a:r>
              <a:rPr lang="pl-PL" dirty="0"/>
              <a:t> to </a:t>
            </a:r>
            <a:r>
              <a:rPr lang="pl-PL" dirty="0" err="1"/>
              <a:t>get</a:t>
            </a:r>
            <a:r>
              <a:rPr lang="pl-PL" dirty="0"/>
              <a:t> </a:t>
            </a:r>
            <a:r>
              <a:rPr lang="pl-PL" dirty="0" err="1"/>
              <a:t>things</a:t>
            </a:r>
            <a:r>
              <a:rPr lang="pl-PL" dirty="0"/>
              <a:t> </a:t>
            </a:r>
            <a:r>
              <a:rPr lang="pl-PL" dirty="0" err="1"/>
              <a:t>working</a:t>
            </a:r>
            <a:r>
              <a:rPr lang="pl-PL" dirty="0"/>
              <a:t> as </a:t>
            </a:r>
            <a:r>
              <a:rPr lang="pl-PL" dirty="0" err="1"/>
              <a:t>expected</a:t>
            </a:r>
            <a:r>
              <a:rPr lang="pl-PL" dirty="0"/>
              <a:t> and per </a:t>
            </a:r>
            <a:r>
              <a:rPr lang="pl-PL" dirty="0" err="1"/>
              <a:t>your</a:t>
            </a:r>
            <a:r>
              <a:rPr lang="pl-PL" dirty="0"/>
              <a:t> </a:t>
            </a:r>
            <a:r>
              <a:rPr lang="pl-PL" dirty="0" err="1"/>
              <a:t>requirements</a:t>
            </a:r>
            <a:r>
              <a:rPr lang="pl-PL" dirty="0"/>
              <a:t>.</a:t>
            </a:r>
          </a:p>
          <a:p>
            <a:r>
              <a:rPr lang="pl-PL" dirty="0" err="1"/>
              <a:t>I’ve</a:t>
            </a:r>
            <a:r>
              <a:rPr lang="pl-PL" dirty="0"/>
              <a:t> </a:t>
            </a:r>
            <a:r>
              <a:rPr lang="pl-PL" dirty="0" err="1"/>
              <a:t>some</a:t>
            </a:r>
            <a:r>
              <a:rPr lang="pl-PL" dirty="0"/>
              <a:t> </a:t>
            </a:r>
            <a:r>
              <a:rPr lang="pl-PL" dirty="0" err="1"/>
              <a:t>time</a:t>
            </a:r>
            <a:r>
              <a:rPr lang="pl-PL" dirty="0"/>
              <a:t> </a:t>
            </a:r>
            <a:r>
              <a:rPr lang="pl-PL" dirty="0" err="1"/>
              <a:t>reserved</a:t>
            </a:r>
            <a:r>
              <a:rPr lang="pl-PL" dirty="0"/>
              <a:t> for </a:t>
            </a:r>
            <a:r>
              <a:rPr lang="pl-PL" dirty="0" err="1"/>
              <a:t>answering</a:t>
            </a:r>
            <a:r>
              <a:rPr lang="pl-PL" dirty="0"/>
              <a:t> </a:t>
            </a:r>
            <a:r>
              <a:rPr lang="pl-PL" dirty="0" err="1"/>
              <a:t>questions</a:t>
            </a:r>
            <a:r>
              <a:rPr lang="pl-PL" dirty="0"/>
              <a:t> </a:t>
            </a:r>
            <a:r>
              <a:rPr lang="pl-PL" dirty="0" err="1"/>
              <a:t>so</a:t>
            </a:r>
            <a:r>
              <a:rPr lang="pl-PL" dirty="0"/>
              <a:t> </a:t>
            </a:r>
            <a:r>
              <a:rPr lang="pl-PL" dirty="0" err="1"/>
              <a:t>if</a:t>
            </a:r>
            <a:r>
              <a:rPr lang="pl-PL" dirty="0"/>
              <a:t> </a:t>
            </a:r>
            <a:r>
              <a:rPr lang="pl-PL" dirty="0" err="1"/>
              <a:t>anything</a:t>
            </a:r>
            <a:r>
              <a:rPr lang="pl-PL" dirty="0"/>
              <a:t> </a:t>
            </a:r>
            <a:r>
              <a:rPr lang="pl-PL" dirty="0" err="1"/>
              <a:t>is</a:t>
            </a:r>
            <a:r>
              <a:rPr lang="pl-PL" dirty="0"/>
              <a:t> </a:t>
            </a:r>
            <a:r>
              <a:rPr lang="pl-PL" dirty="0" err="1"/>
              <a:t>unclear</a:t>
            </a:r>
            <a:r>
              <a:rPr lang="pl-PL" dirty="0"/>
              <a:t>, </a:t>
            </a:r>
            <a:r>
              <a:rPr lang="pl-PL" dirty="0" err="1"/>
              <a:t>please</a:t>
            </a:r>
            <a:r>
              <a:rPr lang="pl-PL" dirty="0"/>
              <a:t> </a:t>
            </a:r>
            <a:r>
              <a:rPr lang="pl-PL" dirty="0" err="1"/>
              <a:t>keep</a:t>
            </a:r>
            <a:r>
              <a:rPr lang="pl-PL" dirty="0"/>
              <a:t> </a:t>
            </a:r>
            <a:r>
              <a:rPr lang="pl-PL" dirty="0" err="1"/>
              <a:t>them</a:t>
            </a:r>
            <a:r>
              <a:rPr lang="pl-PL" dirty="0"/>
              <a:t> </a:t>
            </a:r>
            <a:r>
              <a:rPr lang="pl-PL" dirty="0" err="1"/>
              <a:t>so</a:t>
            </a:r>
            <a:r>
              <a:rPr lang="pl-PL" dirty="0"/>
              <a:t> I </a:t>
            </a:r>
            <a:r>
              <a:rPr lang="pl-PL" dirty="0" err="1"/>
              <a:t>can</a:t>
            </a:r>
            <a:r>
              <a:rPr lang="pl-PL" dirty="0"/>
              <a:t> </a:t>
            </a:r>
            <a:r>
              <a:rPr lang="pl-PL" dirty="0" err="1"/>
              <a:t>answer</a:t>
            </a:r>
            <a:r>
              <a:rPr lang="pl-PL" dirty="0"/>
              <a:t> </a:t>
            </a:r>
            <a:r>
              <a:rPr lang="pl-PL" dirty="0" err="1"/>
              <a:t>later</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a:t>
            </a:fld>
            <a:endParaRPr lang="en-US" noProof="0"/>
          </a:p>
        </p:txBody>
      </p:sp>
    </p:spTree>
    <p:extLst>
      <p:ext uri="{BB962C8B-B14F-4D97-AF65-F5344CB8AC3E}">
        <p14:creationId xmlns:p14="http://schemas.microsoft.com/office/powerpoint/2010/main" val="3369467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How </a:t>
            </a:r>
            <a:r>
              <a:rPr lang="pl-PL" dirty="0" err="1"/>
              <a:t>about</a:t>
            </a:r>
            <a:r>
              <a:rPr lang="pl-PL" dirty="0"/>
              <a:t> YAML </a:t>
            </a:r>
            <a:r>
              <a:rPr lang="pl-PL" dirty="0" err="1"/>
              <a:t>pipelines</a:t>
            </a:r>
            <a:r>
              <a:rPr lang="pl-PL" dirty="0"/>
              <a:t>? AS i </a:t>
            </a:r>
            <a:r>
              <a:rPr lang="pl-PL" dirty="0" err="1"/>
              <a:t>mentioned</a:t>
            </a:r>
            <a:r>
              <a:rPr lang="pl-PL" dirty="0"/>
              <a:t> </a:t>
            </a:r>
            <a:r>
              <a:rPr lang="pl-PL" dirty="0" err="1"/>
              <a:t>earlier</a:t>
            </a:r>
            <a:r>
              <a:rPr lang="pl-PL" dirty="0"/>
              <a:t>, </a:t>
            </a:r>
            <a:r>
              <a:rPr lang="pl-PL" dirty="0" err="1"/>
              <a:t>it’s</a:t>
            </a:r>
            <a:r>
              <a:rPr lang="pl-PL" dirty="0"/>
              <a:t> </a:t>
            </a:r>
            <a:r>
              <a:rPr lang="pl-PL" dirty="0" err="1"/>
              <a:t>quite</a:t>
            </a:r>
            <a:r>
              <a:rPr lang="pl-PL" dirty="0"/>
              <a:t> a </a:t>
            </a:r>
            <a:r>
              <a:rPr lang="pl-PL" dirty="0" err="1"/>
              <a:t>new</a:t>
            </a:r>
            <a:r>
              <a:rPr lang="pl-PL" dirty="0"/>
              <a:t> </a:t>
            </a:r>
            <a:r>
              <a:rPr lang="pl-PL" dirty="0" err="1"/>
              <a:t>feature</a:t>
            </a:r>
            <a:r>
              <a:rPr lang="pl-PL" dirty="0"/>
              <a:t> and </a:t>
            </a:r>
            <a:r>
              <a:rPr lang="pl-PL" dirty="0" err="1"/>
              <a:t>still</a:t>
            </a:r>
            <a:r>
              <a:rPr lang="pl-PL" dirty="0"/>
              <a:t> in </a:t>
            </a:r>
            <a:r>
              <a:rPr lang="pl-PL" dirty="0" err="1"/>
              <a:t>active</a:t>
            </a:r>
            <a:r>
              <a:rPr lang="pl-PL" dirty="0"/>
              <a:t> development., It </a:t>
            </a:r>
            <a:r>
              <a:rPr lang="pl-PL" dirty="0" err="1"/>
              <a:t>exchanges</a:t>
            </a:r>
            <a:r>
              <a:rPr lang="pl-PL" dirty="0"/>
              <a:t> GUI </a:t>
            </a:r>
            <a:r>
              <a:rPr lang="pl-PL" dirty="0" err="1"/>
              <a:t>based</a:t>
            </a:r>
            <a:r>
              <a:rPr lang="pl-PL" dirty="0"/>
              <a:t> </a:t>
            </a:r>
            <a:r>
              <a:rPr lang="pl-PL" dirty="0" err="1"/>
              <a:t>envuironemtn</a:t>
            </a:r>
            <a:r>
              <a:rPr lang="pl-PL" dirty="0"/>
              <a:t> </a:t>
            </a:r>
            <a:r>
              <a:rPr lang="pl-PL" dirty="0" err="1"/>
              <a:t>ing</a:t>
            </a:r>
            <a:r>
              <a:rPr lang="pl-PL" dirty="0"/>
              <a:t> </a:t>
            </a:r>
            <a:r>
              <a:rPr lang="pl-PL" dirty="0" err="1"/>
              <a:t>favour</a:t>
            </a:r>
            <a:r>
              <a:rPr lang="pl-PL" dirty="0"/>
              <a:t> of </a:t>
            </a:r>
            <a:r>
              <a:rPr lang="pl-PL" dirty="0" err="1"/>
              <a:t>writing</a:t>
            </a:r>
            <a:r>
              <a:rPr lang="pl-PL" dirty="0"/>
              <a:t> the </a:t>
            </a:r>
            <a:r>
              <a:rPr lang="pl-PL" dirty="0" err="1"/>
              <a:t>pipeliens</a:t>
            </a:r>
            <a:r>
              <a:rPr lang="pl-PL" dirty="0"/>
              <a:t> from </a:t>
            </a:r>
            <a:r>
              <a:rPr lang="pl-PL" dirty="0" err="1"/>
              <a:t>scratch</a:t>
            </a:r>
            <a:r>
              <a:rPr lang="pl-PL" dirty="0"/>
              <a:t> </a:t>
            </a:r>
            <a:r>
              <a:rPr lang="pl-PL" dirty="0" err="1"/>
              <a:t>using</a:t>
            </a:r>
            <a:r>
              <a:rPr lang="pl-PL" dirty="0"/>
              <a:t> YAML. YAML </a:t>
            </a:r>
            <a:r>
              <a:rPr lang="pl-PL" dirty="0" err="1"/>
              <a:t>is</a:t>
            </a:r>
            <a:r>
              <a:rPr lang="pl-PL" dirty="0"/>
              <a:t> not </a:t>
            </a:r>
            <a:r>
              <a:rPr lang="pl-PL" dirty="0" err="1"/>
              <a:t>ideal</a:t>
            </a:r>
            <a:r>
              <a:rPr lang="pl-PL" dirty="0"/>
              <a:t>, </a:t>
            </a:r>
            <a:r>
              <a:rPr lang="pl-PL" dirty="0" err="1"/>
              <a:t>some</a:t>
            </a:r>
            <a:r>
              <a:rPr lang="pl-PL" dirty="0"/>
              <a:t> </a:t>
            </a:r>
            <a:r>
              <a:rPr lang="pl-PL" dirty="0" err="1"/>
              <a:t>people</a:t>
            </a:r>
            <a:r>
              <a:rPr lang="pl-PL" dirty="0"/>
              <a:t> </a:t>
            </a:r>
            <a:r>
              <a:rPr lang="pl-PL" dirty="0" err="1"/>
              <a:t>rather</a:t>
            </a:r>
            <a:r>
              <a:rPr lang="pl-PL" dirty="0"/>
              <a:t> </a:t>
            </a:r>
            <a:r>
              <a:rPr lang="pl-PL" dirty="0" err="1"/>
              <a:t>dislike</a:t>
            </a:r>
            <a:r>
              <a:rPr lang="pl-PL" dirty="0"/>
              <a:t> </a:t>
            </a:r>
            <a:r>
              <a:rPr lang="pl-PL" dirty="0" err="1"/>
              <a:t>it</a:t>
            </a:r>
            <a:r>
              <a:rPr lang="pl-PL" dirty="0"/>
              <a:t> but </a:t>
            </a:r>
            <a:r>
              <a:rPr lang="pl-PL" dirty="0" err="1"/>
              <a:t>it’s</a:t>
            </a:r>
            <a:r>
              <a:rPr lang="pl-PL" dirty="0"/>
              <a:t> </a:t>
            </a:r>
            <a:r>
              <a:rPr lang="pl-PL" dirty="0" err="1"/>
              <a:t>still</a:t>
            </a:r>
            <a:r>
              <a:rPr lang="pl-PL" dirty="0"/>
              <a:t> less </a:t>
            </a:r>
            <a:r>
              <a:rPr lang="pl-PL" dirty="0" err="1"/>
              <a:t>verbose</a:t>
            </a:r>
            <a:r>
              <a:rPr lang="pl-PL" dirty="0"/>
              <a:t> </a:t>
            </a:r>
            <a:r>
              <a:rPr lang="pl-PL" dirty="0" err="1"/>
              <a:t>than</a:t>
            </a:r>
            <a:r>
              <a:rPr lang="pl-PL" dirty="0"/>
              <a:t> JSON, </a:t>
            </a:r>
            <a:r>
              <a:rPr lang="pl-PL" dirty="0" err="1"/>
              <a:t>what</a:t>
            </a:r>
            <a:r>
              <a:rPr lang="pl-PL" dirty="0"/>
              <a:t> </a:t>
            </a:r>
            <a:r>
              <a:rPr lang="pl-PL" dirty="0" err="1"/>
              <a:t>makes</a:t>
            </a:r>
            <a:r>
              <a:rPr lang="pl-PL" dirty="0"/>
              <a:t> </a:t>
            </a:r>
            <a:r>
              <a:rPr lang="pl-PL" dirty="0" err="1"/>
              <a:t>it</a:t>
            </a:r>
            <a:r>
              <a:rPr lang="pl-PL" dirty="0"/>
              <a:t> a fine choice for developing </a:t>
            </a:r>
            <a:r>
              <a:rPr lang="pl-PL" dirty="0" err="1"/>
              <a:t>application</a:t>
            </a:r>
            <a:r>
              <a:rPr lang="pl-PL" dirty="0"/>
              <a:t> development </a:t>
            </a:r>
            <a:r>
              <a:rPr lang="pl-PL" dirty="0" err="1"/>
              <a:t>pipelines</a:t>
            </a:r>
            <a:r>
              <a:rPr lang="pl-PL" dirty="0"/>
              <a:t>. </a:t>
            </a:r>
            <a:r>
              <a:rPr lang="pl-PL" dirty="0" err="1"/>
              <a:t>You</a:t>
            </a:r>
            <a:r>
              <a:rPr lang="pl-PL" dirty="0"/>
              <a:t> </a:t>
            </a:r>
            <a:r>
              <a:rPr lang="pl-PL" dirty="0" err="1"/>
              <a:t>may</a:t>
            </a:r>
            <a:r>
              <a:rPr lang="pl-PL" dirty="0"/>
              <a:t> Wonder </a:t>
            </a:r>
            <a:r>
              <a:rPr lang="pl-PL" dirty="0" err="1"/>
              <a:t>how</a:t>
            </a:r>
            <a:r>
              <a:rPr lang="pl-PL" dirty="0"/>
              <a:t> a </a:t>
            </a:r>
            <a:r>
              <a:rPr lang="pl-PL" dirty="0" err="1"/>
              <a:t>simply</a:t>
            </a:r>
            <a:r>
              <a:rPr lang="pl-PL" dirty="0"/>
              <a:t> </a:t>
            </a:r>
            <a:r>
              <a:rPr lang="pl-PL" dirty="0" err="1"/>
              <a:t>pipeline</a:t>
            </a:r>
            <a:r>
              <a:rPr lang="pl-PL" dirty="0"/>
              <a:t> </a:t>
            </a:r>
            <a:r>
              <a:rPr lang="pl-PL" dirty="0" err="1"/>
              <a:t>looks</a:t>
            </a:r>
            <a:r>
              <a:rPr lang="pl-PL" dirty="0"/>
              <a:t> </a:t>
            </a:r>
            <a:r>
              <a:rPr lang="pl-PL" dirty="0" err="1"/>
              <a:t>like</a:t>
            </a:r>
            <a:r>
              <a:rPr lang="pl-PL" dirty="0"/>
              <a:t> – </a:t>
            </a:r>
            <a:r>
              <a:rPr lang="pl-PL" dirty="0" err="1"/>
              <a:t>here’s</a:t>
            </a:r>
            <a:r>
              <a:rPr lang="pl-PL" dirty="0"/>
              <a:t> </a:t>
            </a:r>
            <a:r>
              <a:rPr lang="pl-PL" dirty="0" err="1"/>
              <a:t>an</a:t>
            </a:r>
            <a:r>
              <a:rPr lang="pl-PL" dirty="0"/>
              <a:t> </a:t>
            </a:r>
            <a:r>
              <a:rPr lang="pl-PL" dirty="0" err="1"/>
              <a:t>example</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30</a:t>
            </a:fld>
            <a:endParaRPr lang="en-US" noProof="0"/>
          </a:p>
        </p:txBody>
      </p:sp>
    </p:spTree>
    <p:extLst>
      <p:ext uri="{BB962C8B-B14F-4D97-AF65-F5344CB8AC3E}">
        <p14:creationId xmlns:p14="http://schemas.microsoft.com/office/powerpoint/2010/main" val="1687853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Here </a:t>
            </a:r>
            <a:r>
              <a:rPr lang="pl-PL" dirty="0" err="1"/>
              <a:t>you</a:t>
            </a:r>
            <a:r>
              <a:rPr lang="pl-PL" dirty="0"/>
              <a:t> </a:t>
            </a:r>
            <a:r>
              <a:rPr lang="pl-PL" dirty="0" err="1"/>
              <a:t>can</a:t>
            </a:r>
            <a:r>
              <a:rPr lang="pl-PL" dirty="0"/>
              <a:t> </a:t>
            </a:r>
            <a:r>
              <a:rPr lang="pl-PL" dirty="0" err="1"/>
              <a:t>see</a:t>
            </a:r>
            <a:r>
              <a:rPr lang="pl-PL" dirty="0"/>
              <a:t> a </a:t>
            </a:r>
            <a:r>
              <a:rPr lang="pl-PL" dirty="0" err="1"/>
              <a:t>screen</a:t>
            </a:r>
            <a:r>
              <a:rPr lang="pl-PL" dirty="0"/>
              <a:t> from VS </a:t>
            </a:r>
            <a:r>
              <a:rPr lang="pl-PL" dirty="0" err="1"/>
              <a:t>Code</a:t>
            </a:r>
            <a:r>
              <a:rPr lang="pl-PL" dirty="0"/>
              <a:t> with a </a:t>
            </a:r>
            <a:r>
              <a:rPr lang="pl-PL" dirty="0" err="1"/>
              <a:t>very</a:t>
            </a:r>
            <a:r>
              <a:rPr lang="pl-PL" dirty="0"/>
              <a:t> </a:t>
            </a:r>
            <a:r>
              <a:rPr lang="pl-PL" dirty="0" err="1"/>
              <a:t>basic</a:t>
            </a:r>
            <a:r>
              <a:rPr lang="pl-PL" dirty="0"/>
              <a:t> </a:t>
            </a:r>
            <a:r>
              <a:rPr lang="pl-PL" dirty="0" err="1"/>
              <a:t>pipeline</a:t>
            </a:r>
            <a:r>
              <a:rPr lang="pl-PL" dirty="0"/>
              <a:t> </a:t>
            </a:r>
            <a:r>
              <a:rPr lang="pl-PL" dirty="0" err="1"/>
              <a:t>ready</a:t>
            </a:r>
            <a:r>
              <a:rPr lang="pl-PL" dirty="0"/>
              <a:t> to rock. It </a:t>
            </a:r>
            <a:r>
              <a:rPr lang="pl-PL" dirty="0" err="1"/>
              <a:t>contains</a:t>
            </a:r>
            <a:r>
              <a:rPr lang="pl-PL" dirty="0"/>
              <a:t> a </a:t>
            </a:r>
            <a:r>
              <a:rPr lang="pl-PL" dirty="0" err="1"/>
              <a:t>few</a:t>
            </a:r>
            <a:r>
              <a:rPr lang="pl-PL" dirty="0"/>
              <a:t> </a:t>
            </a:r>
            <a:r>
              <a:rPr lang="pl-PL" dirty="0" err="1"/>
              <a:t>areas</a:t>
            </a:r>
            <a:r>
              <a:rPr lang="pl-PL" dirty="0"/>
              <a:t> </a:t>
            </a:r>
            <a:r>
              <a:rPr lang="pl-PL" dirty="0" err="1"/>
              <a:t>separated</a:t>
            </a:r>
            <a:r>
              <a:rPr lang="pl-PL" dirty="0"/>
              <a:t> from </a:t>
            </a:r>
            <a:r>
              <a:rPr lang="pl-PL" dirty="0" err="1"/>
              <a:t>each</a:t>
            </a:r>
            <a:r>
              <a:rPr lang="pl-PL" dirty="0"/>
              <a:t> </a:t>
            </a:r>
            <a:r>
              <a:rPr lang="pl-PL" dirty="0" err="1"/>
              <a:t>other</a:t>
            </a:r>
            <a:r>
              <a:rPr lang="pl-PL" dirty="0"/>
              <a:t> – </a:t>
            </a:r>
            <a:r>
              <a:rPr lang="pl-PL" dirty="0" err="1"/>
              <a:t>triggers</a:t>
            </a:r>
            <a:r>
              <a:rPr lang="pl-PL" dirty="0"/>
              <a:t>, </a:t>
            </a:r>
            <a:r>
              <a:rPr lang="pl-PL" dirty="0" err="1"/>
              <a:t>pools</a:t>
            </a:r>
            <a:r>
              <a:rPr lang="pl-PL" dirty="0"/>
              <a:t> and </a:t>
            </a:r>
            <a:r>
              <a:rPr lang="pl-PL" dirty="0" err="1"/>
              <a:t>steps</a:t>
            </a:r>
            <a:r>
              <a:rPr lang="pl-PL" dirty="0"/>
              <a:t>. As </a:t>
            </a:r>
            <a:r>
              <a:rPr lang="pl-PL" dirty="0" err="1"/>
              <a:t>it’s</a:t>
            </a:r>
            <a:r>
              <a:rPr lang="pl-PL" dirty="0"/>
              <a:t> </a:t>
            </a:r>
            <a:r>
              <a:rPr lang="pl-PL" dirty="0" err="1"/>
              <a:t>really</a:t>
            </a:r>
            <a:r>
              <a:rPr lang="pl-PL" dirty="0"/>
              <a:t> </a:t>
            </a:r>
            <a:r>
              <a:rPr lang="pl-PL" dirty="0" err="1"/>
              <a:t>simply</a:t>
            </a:r>
            <a:r>
              <a:rPr lang="pl-PL" dirty="0"/>
              <a:t> </a:t>
            </a:r>
            <a:r>
              <a:rPr lang="pl-PL" dirty="0" err="1"/>
              <a:t>it</a:t>
            </a:r>
            <a:r>
              <a:rPr lang="pl-PL" dirty="0"/>
              <a:t> </a:t>
            </a:r>
            <a:r>
              <a:rPr lang="pl-PL" dirty="0" err="1"/>
              <a:t>misses</a:t>
            </a:r>
            <a:r>
              <a:rPr lang="pl-PL" dirty="0"/>
              <a:t> </a:t>
            </a:r>
            <a:r>
              <a:rPr lang="pl-PL" dirty="0" err="1"/>
              <a:t>some</a:t>
            </a:r>
            <a:r>
              <a:rPr lang="pl-PL" dirty="0"/>
              <a:t> </a:t>
            </a:r>
            <a:r>
              <a:rPr lang="pl-PL" dirty="0" err="1"/>
              <a:t>more</a:t>
            </a:r>
            <a:r>
              <a:rPr lang="pl-PL" dirty="0"/>
              <a:t> </a:t>
            </a:r>
            <a:r>
              <a:rPr lang="pl-PL" dirty="0" err="1"/>
              <a:t>advanced</a:t>
            </a:r>
            <a:r>
              <a:rPr lang="pl-PL" dirty="0"/>
              <a:t> </a:t>
            </a:r>
            <a:r>
              <a:rPr lang="pl-PL" dirty="0" err="1"/>
              <a:t>structures</a:t>
            </a:r>
            <a:r>
              <a:rPr lang="pl-PL" dirty="0"/>
              <a:t>(</a:t>
            </a:r>
            <a:r>
              <a:rPr lang="pl-PL" dirty="0" err="1"/>
              <a:t>like</a:t>
            </a:r>
            <a:r>
              <a:rPr lang="pl-PL" dirty="0"/>
              <a:t> </a:t>
            </a:r>
            <a:r>
              <a:rPr lang="pl-PL" dirty="0" err="1"/>
              <a:t>stages</a:t>
            </a:r>
            <a:r>
              <a:rPr lang="pl-PL" dirty="0"/>
              <a:t> </a:t>
            </a:r>
            <a:r>
              <a:rPr lang="pl-PL" dirty="0" err="1"/>
              <a:t>or</a:t>
            </a:r>
            <a:r>
              <a:rPr lang="pl-PL" dirty="0"/>
              <a:t> </a:t>
            </a:r>
            <a:r>
              <a:rPr lang="pl-PL" dirty="0" err="1"/>
              <a:t>environemtns</a:t>
            </a:r>
            <a:r>
              <a:rPr lang="pl-PL" dirty="0"/>
              <a:t>), but </a:t>
            </a:r>
            <a:r>
              <a:rPr lang="pl-PL" dirty="0" err="1"/>
              <a:t>it’s</a:t>
            </a:r>
            <a:r>
              <a:rPr lang="pl-PL" dirty="0"/>
              <a:t> a </a:t>
            </a:r>
            <a:r>
              <a:rPr lang="pl-PL" dirty="0" err="1"/>
              <a:t>great</a:t>
            </a:r>
            <a:r>
              <a:rPr lang="pl-PL" dirty="0"/>
              <a:t> </a:t>
            </a:r>
            <a:r>
              <a:rPr lang="pl-PL" dirty="0" err="1"/>
              <a:t>base</a:t>
            </a:r>
            <a:r>
              <a:rPr lang="pl-PL" dirty="0"/>
              <a:t> for </a:t>
            </a:r>
            <a:r>
              <a:rPr lang="pl-PL" dirty="0" err="1"/>
              <a:t>getting</a:t>
            </a:r>
            <a:r>
              <a:rPr lang="pl-PL" dirty="0"/>
              <a:t> </a:t>
            </a:r>
            <a:r>
              <a:rPr lang="pl-PL" dirty="0" err="1"/>
              <a:t>started</a:t>
            </a:r>
            <a:r>
              <a:rPr lang="pl-PL" dirty="0"/>
              <a:t>. With </a:t>
            </a:r>
            <a:r>
              <a:rPr lang="pl-PL" dirty="0" err="1"/>
              <a:t>tools</a:t>
            </a:r>
            <a:r>
              <a:rPr lang="pl-PL" dirty="0"/>
              <a:t> </a:t>
            </a:r>
            <a:r>
              <a:rPr lang="pl-PL" dirty="0" err="1"/>
              <a:t>like</a:t>
            </a:r>
            <a:r>
              <a:rPr lang="pl-PL" dirty="0"/>
              <a:t> VS </a:t>
            </a:r>
            <a:r>
              <a:rPr lang="pl-PL" dirty="0" err="1"/>
              <a:t>Code</a:t>
            </a:r>
            <a:r>
              <a:rPr lang="pl-PL" dirty="0"/>
              <a:t> </a:t>
            </a:r>
            <a:r>
              <a:rPr lang="pl-PL" dirty="0" err="1"/>
              <a:t>you</a:t>
            </a:r>
            <a:r>
              <a:rPr lang="pl-PL" dirty="0"/>
              <a:t> </a:t>
            </a:r>
            <a:r>
              <a:rPr lang="pl-PL" dirty="0" err="1"/>
              <a:t>can</a:t>
            </a:r>
            <a:r>
              <a:rPr lang="pl-PL" dirty="0"/>
              <a:t> </a:t>
            </a:r>
            <a:r>
              <a:rPr lang="pl-PL" dirty="0" err="1"/>
              <a:t>get</a:t>
            </a:r>
            <a:r>
              <a:rPr lang="pl-PL" dirty="0"/>
              <a:t> </a:t>
            </a:r>
            <a:r>
              <a:rPr lang="pl-PL" dirty="0" err="1"/>
              <a:t>syntax</a:t>
            </a:r>
            <a:r>
              <a:rPr lang="pl-PL" dirty="0"/>
              <a:t> support </a:t>
            </a:r>
            <a:r>
              <a:rPr lang="pl-PL" dirty="0" err="1"/>
              <a:t>or</a:t>
            </a:r>
            <a:r>
              <a:rPr lang="pl-PL" dirty="0"/>
              <a:t> </a:t>
            </a:r>
            <a:r>
              <a:rPr lang="pl-PL" dirty="0" err="1"/>
              <a:t>even</a:t>
            </a:r>
            <a:r>
              <a:rPr lang="pl-PL" dirty="0"/>
              <a:t> </a:t>
            </a:r>
            <a:r>
              <a:rPr lang="pl-PL" dirty="0" err="1"/>
              <a:t>code</a:t>
            </a:r>
            <a:r>
              <a:rPr lang="pl-PL" dirty="0"/>
              <a:t> </a:t>
            </a:r>
            <a:r>
              <a:rPr lang="pl-PL" dirty="0" err="1"/>
              <a:t>snippets</a:t>
            </a:r>
            <a:r>
              <a:rPr lang="pl-PL" dirty="0"/>
              <a:t> to </a:t>
            </a:r>
            <a:r>
              <a:rPr lang="pl-PL" dirty="0" err="1"/>
              <a:t>use</a:t>
            </a:r>
            <a:r>
              <a:rPr lang="pl-PL" dirty="0"/>
              <a:t>, to </a:t>
            </a:r>
            <a:r>
              <a:rPr lang="pl-PL" dirty="0" err="1"/>
              <a:t>using</a:t>
            </a:r>
            <a:r>
              <a:rPr lang="pl-PL" dirty="0"/>
              <a:t> </a:t>
            </a:r>
            <a:r>
              <a:rPr lang="pl-PL" dirty="0" err="1"/>
              <a:t>this</a:t>
            </a:r>
            <a:r>
              <a:rPr lang="pl-PL" dirty="0"/>
              <a:t> </a:t>
            </a:r>
            <a:r>
              <a:rPr lang="pl-PL" dirty="0" err="1"/>
              <a:t>editor</a:t>
            </a:r>
            <a:r>
              <a:rPr lang="pl-PL" dirty="0"/>
              <a:t> with YAML </a:t>
            </a:r>
            <a:r>
              <a:rPr lang="pl-PL" dirty="0" err="1"/>
              <a:t>pipelines</a:t>
            </a:r>
            <a:r>
              <a:rPr lang="pl-PL" dirty="0"/>
              <a:t> </a:t>
            </a:r>
            <a:r>
              <a:rPr lang="pl-PL" dirty="0" err="1"/>
              <a:t>makes</a:t>
            </a:r>
            <a:r>
              <a:rPr lang="pl-PL" dirty="0"/>
              <a:t> </a:t>
            </a:r>
            <a:r>
              <a:rPr lang="pl-PL" dirty="0" err="1"/>
              <a:t>things</a:t>
            </a:r>
            <a:r>
              <a:rPr lang="pl-PL" dirty="0"/>
              <a:t> much </a:t>
            </a:r>
            <a:r>
              <a:rPr lang="pl-PL" dirty="0" err="1"/>
              <a:t>smoother</a:t>
            </a:r>
            <a:r>
              <a:rPr lang="pl-PL" dirty="0"/>
              <a:t>. Of </a:t>
            </a:r>
            <a:r>
              <a:rPr lang="pl-PL" dirty="0" err="1"/>
              <a:t>course</a:t>
            </a:r>
            <a:r>
              <a:rPr lang="pl-PL" dirty="0"/>
              <a:t> </a:t>
            </a:r>
            <a:r>
              <a:rPr lang="pl-PL" dirty="0" err="1"/>
              <a:t>schema</a:t>
            </a:r>
            <a:r>
              <a:rPr lang="pl-PL" dirty="0"/>
              <a:t> for YAML </a:t>
            </a:r>
            <a:r>
              <a:rPr lang="pl-PL" dirty="0" err="1"/>
              <a:t>pipelines</a:t>
            </a:r>
            <a:r>
              <a:rPr lang="pl-PL" dirty="0"/>
              <a:t> </a:t>
            </a:r>
            <a:r>
              <a:rPr lang="pl-PL" dirty="0" err="1"/>
              <a:t>is</a:t>
            </a:r>
            <a:r>
              <a:rPr lang="pl-PL" dirty="0"/>
              <a:t> </a:t>
            </a:r>
            <a:r>
              <a:rPr lang="pl-PL" dirty="0" err="1"/>
              <a:t>officially</a:t>
            </a:r>
            <a:r>
              <a:rPr lang="pl-PL" dirty="0"/>
              <a:t> </a:t>
            </a:r>
            <a:r>
              <a:rPr lang="pl-PL" dirty="0" err="1"/>
              <a:t>available</a:t>
            </a:r>
            <a:r>
              <a:rPr lang="pl-PL" dirty="0"/>
              <a:t> and </a:t>
            </a:r>
            <a:r>
              <a:rPr lang="pl-PL" dirty="0" err="1"/>
              <a:t>is</a:t>
            </a:r>
            <a:r>
              <a:rPr lang="pl-PL" dirty="0"/>
              <a:t> a </a:t>
            </a:r>
            <a:r>
              <a:rPr lang="pl-PL" dirty="0" err="1"/>
              <a:t>must</a:t>
            </a:r>
            <a:r>
              <a:rPr lang="pl-PL" dirty="0"/>
              <a:t> </a:t>
            </a:r>
            <a:r>
              <a:rPr lang="pl-PL" dirty="0" err="1"/>
              <a:t>have</a:t>
            </a:r>
            <a:r>
              <a:rPr lang="pl-PL" dirty="0"/>
              <a:t> </a:t>
            </a:r>
            <a:r>
              <a:rPr lang="pl-PL" dirty="0" err="1"/>
              <a:t>when</a:t>
            </a:r>
            <a:r>
              <a:rPr lang="pl-PL" dirty="0"/>
              <a:t> developing tchem.</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31</a:t>
            </a:fld>
            <a:endParaRPr lang="en-US" noProof="0"/>
          </a:p>
        </p:txBody>
      </p:sp>
    </p:spTree>
    <p:extLst>
      <p:ext uri="{BB962C8B-B14F-4D97-AF65-F5344CB8AC3E}">
        <p14:creationId xmlns:p14="http://schemas.microsoft.com/office/powerpoint/2010/main" val="2803399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When</a:t>
            </a:r>
            <a:r>
              <a:rPr lang="pl-PL" dirty="0"/>
              <a:t> </a:t>
            </a:r>
            <a:r>
              <a:rPr lang="pl-PL" dirty="0" err="1"/>
              <a:t>using</a:t>
            </a:r>
            <a:r>
              <a:rPr lang="pl-PL" dirty="0"/>
              <a:t> Azure </a:t>
            </a:r>
            <a:r>
              <a:rPr lang="pl-PL" dirty="0" err="1"/>
              <a:t>DevOps</a:t>
            </a:r>
            <a:r>
              <a:rPr lang="pl-PL" dirty="0"/>
              <a:t> with YAML </a:t>
            </a:r>
            <a:r>
              <a:rPr lang="pl-PL" dirty="0" err="1"/>
              <a:t>pipelines</a:t>
            </a:r>
            <a:r>
              <a:rPr lang="pl-PL" dirty="0"/>
              <a:t> </a:t>
            </a:r>
            <a:r>
              <a:rPr lang="pl-PL" dirty="0" err="1"/>
              <a:t>you</a:t>
            </a:r>
            <a:r>
              <a:rPr lang="pl-PL" dirty="0"/>
              <a:t> </a:t>
            </a:r>
            <a:r>
              <a:rPr lang="pl-PL" dirty="0" err="1"/>
              <a:t>will</a:t>
            </a:r>
            <a:r>
              <a:rPr lang="pl-PL" dirty="0"/>
              <a:t> </a:t>
            </a:r>
            <a:r>
              <a:rPr lang="pl-PL" dirty="0" err="1"/>
              <a:t>also</a:t>
            </a:r>
            <a:r>
              <a:rPr lang="pl-PL" dirty="0"/>
              <a:t> </a:t>
            </a:r>
            <a:r>
              <a:rPr lang="pl-PL" dirty="0" err="1"/>
              <a:t>get</a:t>
            </a:r>
            <a:r>
              <a:rPr lang="pl-PL" dirty="0"/>
              <a:t> </a:t>
            </a:r>
            <a:r>
              <a:rPr lang="pl-PL" dirty="0" err="1"/>
              <a:t>editor</a:t>
            </a:r>
            <a:r>
              <a:rPr lang="pl-PL" dirty="0"/>
              <a:t> for </a:t>
            </a:r>
            <a:r>
              <a:rPr lang="pl-PL" dirty="0" err="1"/>
              <a:t>your</a:t>
            </a:r>
            <a:r>
              <a:rPr lang="pl-PL" dirty="0"/>
              <a:t> </a:t>
            </a:r>
            <a:r>
              <a:rPr lang="pl-PL" dirty="0" err="1"/>
              <a:t>use</a:t>
            </a:r>
            <a:r>
              <a:rPr lang="pl-PL" dirty="0"/>
              <a:t>, </a:t>
            </a:r>
            <a:r>
              <a:rPr lang="pl-PL" dirty="0" err="1"/>
              <a:t>so</a:t>
            </a:r>
            <a:r>
              <a:rPr lang="pl-PL" dirty="0"/>
              <a:t> </a:t>
            </a:r>
            <a:r>
              <a:rPr lang="pl-PL" dirty="0" err="1"/>
              <a:t>you</a:t>
            </a:r>
            <a:r>
              <a:rPr lang="pl-PL" dirty="0"/>
              <a:t> </a:t>
            </a:r>
            <a:r>
              <a:rPr lang="pl-PL" dirty="0" err="1"/>
              <a:t>can</a:t>
            </a:r>
            <a:r>
              <a:rPr lang="pl-PL" dirty="0"/>
              <a:t> </a:t>
            </a:r>
            <a:r>
              <a:rPr lang="pl-PL" dirty="0" err="1"/>
              <a:t>change</a:t>
            </a:r>
            <a:r>
              <a:rPr lang="pl-PL" dirty="0"/>
              <a:t> the </a:t>
            </a:r>
            <a:r>
              <a:rPr lang="pl-PL" dirty="0" err="1"/>
              <a:t>pipeline</a:t>
            </a:r>
            <a:r>
              <a:rPr lang="pl-PL" dirty="0"/>
              <a:t> </a:t>
            </a:r>
            <a:r>
              <a:rPr lang="pl-PL" dirty="0" err="1"/>
              <a:t>directly</a:t>
            </a:r>
            <a:r>
              <a:rPr lang="pl-PL" dirty="0"/>
              <a:t> in </a:t>
            </a:r>
            <a:r>
              <a:rPr lang="pl-PL" dirty="0" err="1"/>
              <a:t>your</a:t>
            </a:r>
            <a:r>
              <a:rPr lang="pl-PL" dirty="0"/>
              <a:t> </a:t>
            </a:r>
            <a:r>
              <a:rPr lang="pl-PL" dirty="0" err="1"/>
              <a:t>DevOps</a:t>
            </a:r>
            <a:r>
              <a:rPr lang="pl-PL" dirty="0"/>
              <a:t> </a:t>
            </a:r>
            <a:r>
              <a:rPr lang="pl-PL" dirty="0" err="1"/>
              <a:t>project</a:t>
            </a:r>
            <a:r>
              <a:rPr lang="pl-PL" dirty="0"/>
              <a:t>. It </a:t>
            </a:r>
            <a:r>
              <a:rPr lang="pl-PL" dirty="0" err="1"/>
              <a:t>also</a:t>
            </a:r>
            <a:r>
              <a:rPr lang="pl-PL" dirty="0"/>
              <a:t> </a:t>
            </a:r>
            <a:r>
              <a:rPr lang="pl-PL" dirty="0" err="1"/>
              <a:t>offers</a:t>
            </a:r>
            <a:r>
              <a:rPr lang="pl-PL" dirty="0"/>
              <a:t> </a:t>
            </a:r>
            <a:r>
              <a:rPr lang="pl-PL" dirty="0" err="1"/>
              <a:t>syntax</a:t>
            </a:r>
            <a:r>
              <a:rPr lang="pl-PL" dirty="0"/>
              <a:t> </a:t>
            </a:r>
            <a:r>
              <a:rPr lang="pl-PL" dirty="0" err="1"/>
              <a:t>highlighring</a:t>
            </a:r>
            <a:r>
              <a:rPr lang="pl-PL" dirty="0"/>
              <a:t> and </a:t>
            </a:r>
            <a:r>
              <a:rPr lang="pl-PL" dirty="0" err="1"/>
              <a:t>help</a:t>
            </a:r>
            <a:r>
              <a:rPr lang="pl-PL" dirty="0"/>
              <a:t> with </a:t>
            </a:r>
            <a:r>
              <a:rPr lang="pl-PL" dirty="0" err="1"/>
              <a:t>snippets</a:t>
            </a:r>
            <a:r>
              <a:rPr lang="pl-PL" dirty="0"/>
              <a:t>, </a:t>
            </a:r>
            <a:r>
              <a:rPr lang="pl-PL" dirty="0" err="1"/>
              <a:t>so</a:t>
            </a:r>
            <a:r>
              <a:rPr lang="pl-PL" dirty="0"/>
              <a:t> in </a:t>
            </a:r>
            <a:r>
              <a:rPr lang="pl-PL" dirty="0" err="1"/>
              <a:t>case</a:t>
            </a:r>
            <a:r>
              <a:rPr lang="pl-PL" dirty="0"/>
              <a:t> of </a:t>
            </a:r>
            <a:r>
              <a:rPr lang="pl-PL" dirty="0" err="1"/>
              <a:t>quick</a:t>
            </a:r>
            <a:r>
              <a:rPr lang="pl-PL" dirty="0"/>
              <a:t> </a:t>
            </a:r>
            <a:r>
              <a:rPr lang="pl-PL" dirty="0" err="1"/>
              <a:t>fixed</a:t>
            </a:r>
            <a:r>
              <a:rPr lang="pl-PL" dirty="0"/>
              <a:t> </a:t>
            </a:r>
            <a:r>
              <a:rPr lang="pl-PL" dirty="0" err="1"/>
              <a:t>or</a:t>
            </a:r>
            <a:r>
              <a:rPr lang="pl-PL" dirty="0"/>
              <a:t> </a:t>
            </a:r>
            <a:r>
              <a:rPr lang="pl-PL" dirty="0" err="1"/>
              <a:t>testing</a:t>
            </a:r>
            <a:r>
              <a:rPr lang="pl-PL" dirty="0"/>
              <a:t> </a:t>
            </a:r>
            <a:r>
              <a:rPr lang="pl-PL" dirty="0" err="1"/>
              <a:t>things</a:t>
            </a:r>
            <a:r>
              <a:rPr lang="pl-PL" dirty="0"/>
              <a:t> out, </a:t>
            </a:r>
            <a:r>
              <a:rPr lang="pl-PL" dirty="0" err="1"/>
              <a:t>it’s</a:t>
            </a:r>
            <a:r>
              <a:rPr lang="pl-PL" dirty="0"/>
              <a:t> a </a:t>
            </a:r>
            <a:r>
              <a:rPr lang="pl-PL" dirty="0" err="1"/>
              <a:t>really</a:t>
            </a:r>
            <a:r>
              <a:rPr lang="pl-PL" dirty="0"/>
              <a:t> nice </a:t>
            </a:r>
            <a:r>
              <a:rPr lang="pl-PL" dirty="0" err="1"/>
              <a:t>addition</a:t>
            </a:r>
            <a:r>
              <a:rPr lang="pl-PL" dirty="0"/>
              <a:t> to the </a:t>
            </a:r>
            <a:r>
              <a:rPr lang="pl-PL" dirty="0" err="1"/>
              <a:t>twhole</a:t>
            </a:r>
            <a:r>
              <a:rPr lang="pl-PL" dirty="0"/>
              <a:t> </a:t>
            </a:r>
            <a:r>
              <a:rPr lang="pl-PL" dirty="0" err="1"/>
              <a:t>environemnt</a:t>
            </a:r>
            <a:r>
              <a:rPr lang="pl-PL" dirty="0"/>
              <a: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32</a:t>
            </a:fld>
            <a:endParaRPr lang="en-US" noProof="0"/>
          </a:p>
        </p:txBody>
      </p:sp>
    </p:spTree>
    <p:extLst>
      <p:ext uri="{BB962C8B-B14F-4D97-AF65-F5344CB8AC3E}">
        <p14:creationId xmlns:p14="http://schemas.microsoft.com/office/powerpoint/2010/main" val="3235836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Before</a:t>
            </a:r>
            <a:r>
              <a:rPr lang="pl-PL" dirty="0"/>
              <a:t> we </a:t>
            </a:r>
            <a:r>
              <a:rPr lang="pl-PL" dirty="0" err="1"/>
              <a:t>dive</a:t>
            </a:r>
            <a:r>
              <a:rPr lang="pl-PL" dirty="0"/>
              <a:t> in, </a:t>
            </a:r>
            <a:r>
              <a:rPr lang="pl-PL" dirty="0" err="1"/>
              <a:t>here’s</a:t>
            </a:r>
            <a:r>
              <a:rPr lang="pl-PL" dirty="0"/>
              <a:t> a </a:t>
            </a:r>
            <a:r>
              <a:rPr lang="pl-PL" dirty="0" err="1"/>
              <a:t>quick</a:t>
            </a:r>
            <a:r>
              <a:rPr lang="pl-PL" dirty="0"/>
              <a:t> </a:t>
            </a:r>
            <a:r>
              <a:rPr lang="pl-PL" dirty="0" err="1"/>
              <a:t>comparison</a:t>
            </a:r>
            <a:r>
              <a:rPr lang="pl-PL" dirty="0"/>
              <a:t> of YAML and Classic </a:t>
            </a:r>
            <a:r>
              <a:rPr lang="pl-PL" dirty="0" err="1"/>
              <a:t>pipelines</a:t>
            </a:r>
            <a:r>
              <a:rPr lang="pl-PL" dirty="0"/>
              <a:t>. </a:t>
            </a:r>
            <a:r>
              <a:rPr lang="pl-PL" dirty="0" err="1"/>
              <a:t>While</a:t>
            </a:r>
            <a:r>
              <a:rPr lang="pl-PL" dirty="0"/>
              <a:t> I </a:t>
            </a:r>
            <a:r>
              <a:rPr lang="pl-PL" dirty="0" err="1"/>
              <a:t>believe</a:t>
            </a:r>
            <a:r>
              <a:rPr lang="pl-PL" dirty="0"/>
              <a:t> developing a </a:t>
            </a:r>
            <a:r>
              <a:rPr lang="pl-PL" dirty="0" err="1"/>
              <a:t>monorepo</a:t>
            </a:r>
            <a:r>
              <a:rPr lang="pl-PL" dirty="0"/>
              <a:t> </a:t>
            </a:r>
            <a:r>
              <a:rPr lang="pl-PL" dirty="0" err="1"/>
              <a:t>will</a:t>
            </a:r>
            <a:r>
              <a:rPr lang="pl-PL" dirty="0"/>
              <a:t> be </a:t>
            </a:r>
            <a:r>
              <a:rPr lang="pl-PL" dirty="0" err="1"/>
              <a:t>also</a:t>
            </a:r>
            <a:r>
              <a:rPr lang="pl-PL" dirty="0"/>
              <a:t> </a:t>
            </a:r>
            <a:r>
              <a:rPr lang="pl-PL" dirty="0" err="1"/>
              <a:t>possible</a:t>
            </a:r>
            <a:r>
              <a:rPr lang="pl-PL" dirty="0"/>
              <a:t> with Classic </a:t>
            </a:r>
            <a:r>
              <a:rPr lang="pl-PL" dirty="0" err="1"/>
              <a:t>pipelines</a:t>
            </a:r>
            <a:r>
              <a:rPr lang="pl-PL" dirty="0"/>
              <a:t>, </a:t>
            </a:r>
            <a:r>
              <a:rPr lang="pl-PL" dirty="0" err="1"/>
              <a:t>it’ll</a:t>
            </a:r>
            <a:r>
              <a:rPr lang="pl-PL" dirty="0"/>
              <a:t> be much </a:t>
            </a:r>
            <a:r>
              <a:rPr lang="pl-PL" dirty="0" err="1"/>
              <a:t>easier</a:t>
            </a:r>
            <a:r>
              <a:rPr lang="pl-PL" dirty="0"/>
              <a:t> </a:t>
            </a:r>
            <a:r>
              <a:rPr lang="pl-PL" dirty="0" err="1"/>
              <a:t>when</a:t>
            </a:r>
            <a:r>
              <a:rPr lang="pl-PL" dirty="0"/>
              <a:t> </a:t>
            </a:r>
            <a:r>
              <a:rPr lang="pl-PL" dirty="0" err="1"/>
              <a:t>working</a:t>
            </a:r>
            <a:r>
              <a:rPr lang="pl-PL" dirty="0"/>
              <a:t> with Azure </a:t>
            </a:r>
            <a:r>
              <a:rPr lang="pl-PL" dirty="0" err="1"/>
              <a:t>DevOps</a:t>
            </a:r>
            <a:r>
              <a:rPr lang="pl-PL" dirty="0"/>
              <a:t> </a:t>
            </a:r>
            <a:r>
              <a:rPr lang="pl-PL" dirty="0" err="1"/>
              <a:t>if</a:t>
            </a:r>
            <a:r>
              <a:rPr lang="pl-PL" dirty="0"/>
              <a:t> </a:t>
            </a:r>
            <a:r>
              <a:rPr lang="pl-PL" dirty="0" err="1"/>
              <a:t>you</a:t>
            </a:r>
            <a:r>
              <a:rPr lang="pl-PL" dirty="0"/>
              <a:t> </a:t>
            </a:r>
            <a:r>
              <a:rPr lang="pl-PL" dirty="0" err="1"/>
              <a:t>select</a:t>
            </a:r>
            <a:r>
              <a:rPr lang="pl-PL" dirty="0"/>
              <a:t> YAML </a:t>
            </a:r>
            <a:r>
              <a:rPr lang="pl-PL" dirty="0" err="1"/>
              <a:t>pipelines</a:t>
            </a:r>
            <a:r>
              <a:rPr lang="pl-PL" dirty="0"/>
              <a:t>, </a:t>
            </a:r>
            <a:r>
              <a:rPr lang="pl-PL" dirty="0" err="1"/>
              <a:t>mostly</a:t>
            </a:r>
            <a:r>
              <a:rPr lang="pl-PL" dirty="0"/>
              <a:t> </a:t>
            </a:r>
            <a:r>
              <a:rPr lang="pl-PL" dirty="0" err="1"/>
              <a:t>due</a:t>
            </a:r>
            <a:r>
              <a:rPr lang="pl-PL" dirty="0"/>
              <a:t> to </a:t>
            </a:r>
            <a:r>
              <a:rPr lang="pl-PL" dirty="0" err="1"/>
              <a:t>sharing</a:t>
            </a:r>
            <a:r>
              <a:rPr lang="pl-PL" dirty="0"/>
              <a:t> </a:t>
            </a:r>
            <a:r>
              <a:rPr lang="pl-PL" dirty="0" err="1"/>
              <a:t>capabilities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33</a:t>
            </a:fld>
            <a:endParaRPr lang="en-US" noProof="0"/>
          </a:p>
        </p:txBody>
      </p:sp>
    </p:spTree>
    <p:extLst>
      <p:ext uri="{BB962C8B-B14F-4D97-AF65-F5344CB8AC3E}">
        <p14:creationId xmlns:p14="http://schemas.microsoft.com/office/powerpoint/2010/main" val="367534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We’ll</a:t>
            </a:r>
            <a:r>
              <a:rPr lang="pl-PL" dirty="0"/>
              <a:t> start with </a:t>
            </a:r>
            <a:r>
              <a:rPr lang="pl-PL" dirty="0" err="1"/>
              <a:t>triggers</a:t>
            </a:r>
            <a:r>
              <a:rPr lang="pl-PL" dirty="0"/>
              <a:t>. </a:t>
            </a:r>
            <a:r>
              <a:rPr lang="pl-PL" dirty="0" err="1"/>
              <a:t>Each</a:t>
            </a:r>
            <a:r>
              <a:rPr lang="pl-PL" dirty="0"/>
              <a:t>(</a:t>
            </a:r>
            <a:r>
              <a:rPr lang="pl-PL" dirty="0" err="1"/>
              <a:t>ven</a:t>
            </a:r>
            <a:r>
              <a:rPr lang="pl-PL" dirty="0"/>
              <a:t> Classic) </a:t>
            </a:r>
            <a:r>
              <a:rPr lang="pl-PL" dirty="0" err="1"/>
              <a:t>pipeline</a:t>
            </a:r>
            <a:r>
              <a:rPr lang="pl-PL" dirty="0"/>
              <a:t> </a:t>
            </a:r>
            <a:r>
              <a:rPr lang="pl-PL" dirty="0" err="1"/>
              <a:t>requires</a:t>
            </a:r>
            <a:r>
              <a:rPr lang="pl-PL" dirty="0"/>
              <a:t> a </a:t>
            </a:r>
            <a:r>
              <a:rPr lang="pl-PL" dirty="0" err="1"/>
              <a:t>trigger</a:t>
            </a:r>
            <a:r>
              <a:rPr lang="pl-PL" dirty="0"/>
              <a:t> to </a:t>
            </a:r>
            <a:r>
              <a:rPr lang="pl-PL" dirty="0" err="1"/>
              <a:t>work</a:t>
            </a:r>
            <a:r>
              <a:rPr lang="pl-PL" dirty="0"/>
              <a:t>. </a:t>
            </a:r>
            <a:r>
              <a:rPr lang="pl-PL" dirty="0" err="1"/>
              <a:t>Triggers</a:t>
            </a:r>
            <a:r>
              <a:rPr lang="pl-PL" dirty="0"/>
              <a:t> </a:t>
            </a:r>
            <a:r>
              <a:rPr lang="pl-PL" dirty="0" err="1"/>
              <a:t>make</a:t>
            </a:r>
            <a:r>
              <a:rPr lang="pl-PL" dirty="0"/>
              <a:t> </a:t>
            </a:r>
            <a:r>
              <a:rPr lang="pl-PL" dirty="0" err="1"/>
              <a:t>your</a:t>
            </a:r>
            <a:r>
              <a:rPr lang="pl-PL" dirty="0"/>
              <a:t> </a:t>
            </a:r>
            <a:r>
              <a:rPr lang="pl-PL" dirty="0" err="1"/>
              <a:t>piepline</a:t>
            </a:r>
            <a:r>
              <a:rPr lang="pl-PL" dirty="0"/>
              <a:t> run and </a:t>
            </a:r>
            <a:r>
              <a:rPr lang="pl-PL" dirty="0" err="1"/>
              <a:t>introduce</a:t>
            </a:r>
            <a:r>
              <a:rPr lang="pl-PL" dirty="0"/>
              <a:t> a </a:t>
            </a:r>
            <a:r>
              <a:rPr lang="pl-PL" dirty="0" err="1"/>
              <a:t>logic</a:t>
            </a:r>
            <a:r>
              <a:rPr lang="pl-PL" dirty="0"/>
              <a:t> </a:t>
            </a:r>
            <a:r>
              <a:rPr lang="pl-PL" dirty="0" err="1"/>
              <a:t>into</a:t>
            </a:r>
            <a:r>
              <a:rPr lang="pl-PL" dirty="0"/>
              <a:t> the </a:t>
            </a:r>
            <a:r>
              <a:rPr lang="pl-PL" dirty="0" err="1"/>
              <a:t>project</a:t>
            </a:r>
            <a:r>
              <a:rPr lang="pl-PL" dirty="0"/>
              <a:t>. </a:t>
            </a:r>
            <a:r>
              <a:rPr lang="pl-PL" dirty="0" err="1"/>
              <a:t>You</a:t>
            </a:r>
            <a:r>
              <a:rPr lang="pl-PL" dirty="0"/>
              <a:t> want to Build the </a:t>
            </a:r>
            <a:r>
              <a:rPr lang="pl-PL" dirty="0" err="1"/>
              <a:t>whole</a:t>
            </a:r>
            <a:r>
              <a:rPr lang="pl-PL" dirty="0"/>
              <a:t> platform? </a:t>
            </a:r>
            <a:r>
              <a:rPr lang="pl-PL" dirty="0" err="1"/>
              <a:t>Trigger</a:t>
            </a:r>
            <a:r>
              <a:rPr lang="pl-PL" dirty="0"/>
              <a:t> a Build </a:t>
            </a:r>
            <a:r>
              <a:rPr lang="pl-PL" dirty="0" err="1"/>
              <a:t>when</a:t>
            </a:r>
            <a:r>
              <a:rPr lang="pl-PL" dirty="0"/>
              <a:t> a </a:t>
            </a:r>
            <a:r>
              <a:rPr lang="pl-PL" dirty="0" err="1"/>
              <a:t>new</a:t>
            </a:r>
            <a:r>
              <a:rPr lang="pl-PL" dirty="0"/>
              <a:t> </a:t>
            </a:r>
            <a:r>
              <a:rPr lang="pl-PL" dirty="0" err="1"/>
              <a:t>commit</a:t>
            </a:r>
            <a:r>
              <a:rPr lang="pl-PL" dirty="0"/>
              <a:t> </a:t>
            </a:r>
            <a:r>
              <a:rPr lang="pl-PL" dirty="0" err="1"/>
              <a:t>comes</a:t>
            </a:r>
            <a:r>
              <a:rPr lang="pl-PL" dirty="0"/>
              <a:t> to the master </a:t>
            </a:r>
            <a:r>
              <a:rPr lang="pl-PL" dirty="0" err="1"/>
              <a:t>branch</a:t>
            </a:r>
            <a:r>
              <a:rPr lang="pl-PL" dirty="0"/>
              <a:t>. </a:t>
            </a:r>
            <a:r>
              <a:rPr lang="pl-PL" dirty="0" err="1"/>
              <a:t>Feature</a:t>
            </a:r>
            <a:r>
              <a:rPr lang="pl-PL" dirty="0"/>
              <a:t> </a:t>
            </a:r>
            <a:r>
              <a:rPr lang="pl-PL" dirty="0" err="1"/>
              <a:t>builds</a:t>
            </a:r>
            <a:r>
              <a:rPr lang="pl-PL" dirty="0"/>
              <a:t>? </a:t>
            </a:r>
            <a:r>
              <a:rPr lang="pl-PL" dirty="0" err="1"/>
              <a:t>Add</a:t>
            </a:r>
            <a:r>
              <a:rPr lang="pl-PL" dirty="0"/>
              <a:t> a </a:t>
            </a:r>
            <a:r>
              <a:rPr lang="pl-PL" dirty="0" err="1"/>
              <a:t>wildcard</a:t>
            </a:r>
            <a:r>
              <a:rPr lang="pl-PL" dirty="0"/>
              <a:t> and a </a:t>
            </a:r>
            <a:r>
              <a:rPr lang="pl-PL" dirty="0" err="1"/>
              <a:t>project</a:t>
            </a:r>
            <a:r>
              <a:rPr lang="pl-PL" dirty="0"/>
              <a:t> </a:t>
            </a:r>
            <a:r>
              <a:rPr lang="pl-PL" dirty="0" err="1"/>
              <a:t>name</a:t>
            </a:r>
            <a:r>
              <a:rPr lang="pl-PL" dirty="0"/>
              <a:t> </a:t>
            </a:r>
            <a:r>
              <a:rPr lang="pl-PL" dirty="0" err="1"/>
              <a:t>incorporated</a:t>
            </a:r>
            <a:r>
              <a:rPr lang="pl-PL" dirty="0"/>
              <a:t> </a:t>
            </a:r>
            <a:r>
              <a:rPr lang="pl-PL" dirty="0" err="1"/>
              <a:t>into</a:t>
            </a:r>
            <a:r>
              <a:rPr lang="pl-PL" dirty="0"/>
              <a:t> the </a:t>
            </a:r>
            <a:r>
              <a:rPr lang="pl-PL" dirty="0" err="1"/>
              <a:t>branch</a:t>
            </a:r>
            <a:r>
              <a:rPr lang="pl-PL" dirty="0"/>
              <a:t> </a:t>
            </a:r>
            <a:r>
              <a:rPr lang="pl-PL" dirty="0" err="1"/>
              <a:t>name</a:t>
            </a:r>
            <a:r>
              <a:rPr lang="pl-PL" dirty="0"/>
              <a:t>. </a:t>
            </a:r>
            <a:r>
              <a:rPr lang="pl-PL" dirty="0" err="1"/>
              <a:t>There’re</a:t>
            </a:r>
            <a:r>
              <a:rPr lang="pl-PL" dirty="0"/>
              <a:t> </a:t>
            </a:r>
            <a:r>
              <a:rPr lang="pl-PL" dirty="0" err="1"/>
              <a:t>countless</a:t>
            </a:r>
            <a:r>
              <a:rPr lang="pl-PL" dirty="0"/>
              <a:t> </a:t>
            </a:r>
            <a:r>
              <a:rPr lang="pl-PL" dirty="0" err="1"/>
              <a:t>capabilities</a:t>
            </a:r>
            <a:r>
              <a:rPr lang="pl-PL" dirty="0"/>
              <a:t> but </a:t>
            </a:r>
            <a:r>
              <a:rPr lang="pl-PL" dirty="0" err="1"/>
              <a:t>this</a:t>
            </a:r>
            <a:r>
              <a:rPr lang="pl-PL" dirty="0"/>
              <a:t> </a:t>
            </a:r>
            <a:r>
              <a:rPr lang="pl-PL" dirty="0" err="1"/>
              <a:t>is</a:t>
            </a:r>
            <a:r>
              <a:rPr lang="pl-PL" dirty="0"/>
              <a:t> </a:t>
            </a:r>
            <a:r>
              <a:rPr lang="pl-PL" dirty="0" err="1"/>
              <a:t>required</a:t>
            </a:r>
            <a:r>
              <a:rPr lang="pl-PL" dirty="0"/>
              <a:t> to </a:t>
            </a:r>
            <a:r>
              <a:rPr lang="pl-PL" dirty="0" err="1"/>
              <a:t>make</a:t>
            </a:r>
            <a:r>
              <a:rPr lang="pl-PL" dirty="0"/>
              <a:t> a </a:t>
            </a:r>
            <a:r>
              <a:rPr lang="pl-PL" dirty="0" err="1"/>
              <a:t>monorepo</a:t>
            </a:r>
            <a:r>
              <a:rPr lang="pl-PL" dirty="0"/>
              <a:t> </a:t>
            </a:r>
            <a:r>
              <a:rPr lang="pl-PL" dirty="0" err="1"/>
              <a:t>working</a:t>
            </a:r>
            <a:r>
              <a:rPr lang="pl-PL" dirty="0"/>
              <a:t>(</a:t>
            </a:r>
            <a:r>
              <a:rPr lang="pl-PL" dirty="0" err="1"/>
              <a:t>nothing’s</a:t>
            </a:r>
            <a:r>
              <a:rPr lang="pl-PL" dirty="0"/>
              <a:t> </a:t>
            </a:r>
            <a:r>
              <a:rPr lang="pl-PL" dirty="0" err="1"/>
              <a:t>worse</a:t>
            </a:r>
            <a:r>
              <a:rPr lang="pl-PL" dirty="0"/>
              <a:t> </a:t>
            </a:r>
            <a:r>
              <a:rPr lang="pl-PL" dirty="0" err="1"/>
              <a:t>than</a:t>
            </a:r>
            <a:r>
              <a:rPr lang="pl-PL" dirty="0"/>
              <a:t> </a:t>
            </a:r>
            <a:r>
              <a:rPr lang="pl-PL" dirty="0" err="1"/>
              <a:t>triggering</a:t>
            </a:r>
            <a:r>
              <a:rPr lang="pl-PL" dirty="0"/>
              <a:t> </a:t>
            </a:r>
            <a:r>
              <a:rPr lang="pl-PL" dirty="0" err="1"/>
              <a:t>all</a:t>
            </a:r>
            <a:r>
              <a:rPr lang="pl-PL" dirty="0"/>
              <a:t> the </a:t>
            </a:r>
            <a:r>
              <a:rPr lang="pl-PL" dirty="0" err="1"/>
              <a:t>Builds</a:t>
            </a:r>
            <a:r>
              <a:rPr lang="pl-PL" dirty="0"/>
              <a:t> for </a:t>
            </a:r>
            <a:r>
              <a:rPr lang="pl-PL" dirty="0" err="1"/>
              <a:t>all</a:t>
            </a:r>
            <a:r>
              <a:rPr lang="pl-PL" dirty="0"/>
              <a:t> the </a:t>
            </a:r>
            <a:r>
              <a:rPr lang="pl-PL" dirty="0" err="1"/>
              <a:t>projects</a:t>
            </a:r>
            <a:r>
              <a:rPr lang="pl-PL" dirty="0"/>
              <a:t> with a single </a:t>
            </a:r>
            <a:r>
              <a:rPr lang="pl-PL" dirty="0" err="1"/>
              <a:t>commit</a:t>
            </a:r>
            <a:r>
              <a:rPr lang="pl-PL" dirty="0"/>
              <a: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35</a:t>
            </a:fld>
            <a:endParaRPr lang="en-US" noProof="0"/>
          </a:p>
        </p:txBody>
      </p:sp>
    </p:spTree>
    <p:extLst>
      <p:ext uri="{BB962C8B-B14F-4D97-AF65-F5344CB8AC3E}">
        <p14:creationId xmlns:p14="http://schemas.microsoft.com/office/powerpoint/2010/main" val="898323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There’re</a:t>
            </a:r>
            <a:r>
              <a:rPr lang="pl-PL" dirty="0"/>
              <a:t> </a:t>
            </a:r>
            <a:r>
              <a:rPr lang="pl-PL" dirty="0" err="1"/>
              <a:t>actually</a:t>
            </a:r>
            <a:r>
              <a:rPr lang="pl-PL" dirty="0"/>
              <a:t> </a:t>
            </a:r>
            <a:r>
              <a:rPr lang="pl-PL" dirty="0" err="1"/>
              <a:t>three</a:t>
            </a:r>
            <a:r>
              <a:rPr lang="pl-PL" dirty="0"/>
              <a:t> </a:t>
            </a:r>
            <a:r>
              <a:rPr lang="pl-PL" dirty="0" err="1"/>
              <a:t>different</a:t>
            </a:r>
            <a:r>
              <a:rPr lang="pl-PL" dirty="0"/>
              <a:t> </a:t>
            </a:r>
            <a:r>
              <a:rPr lang="pl-PL" dirty="0" err="1"/>
              <a:t>types</a:t>
            </a:r>
            <a:r>
              <a:rPr lang="pl-PL" dirty="0"/>
              <a:t> of </a:t>
            </a:r>
            <a:r>
              <a:rPr lang="pl-PL" dirty="0" err="1"/>
              <a:t>triggers</a:t>
            </a:r>
            <a:r>
              <a:rPr lang="pl-PL" dirty="0"/>
              <a:t> in Azure </a:t>
            </a:r>
            <a:r>
              <a:rPr lang="pl-PL" dirty="0" err="1"/>
              <a:t>DevOps</a:t>
            </a:r>
            <a:r>
              <a:rPr lang="pl-PL" dirty="0"/>
              <a:t>. </a:t>
            </a:r>
            <a:r>
              <a:rPr lang="pl-PL" dirty="0" err="1"/>
              <a:t>While</a:t>
            </a:r>
            <a:r>
              <a:rPr lang="pl-PL" dirty="0"/>
              <a:t> PR </a:t>
            </a:r>
            <a:r>
              <a:rPr lang="pl-PL" dirty="0" err="1"/>
              <a:t>triggers</a:t>
            </a:r>
            <a:r>
              <a:rPr lang="pl-PL" dirty="0"/>
              <a:t> </a:t>
            </a:r>
            <a:r>
              <a:rPr lang="pl-PL" dirty="0" err="1"/>
              <a:t>work</a:t>
            </a:r>
            <a:r>
              <a:rPr lang="pl-PL" dirty="0"/>
              <a:t> </a:t>
            </a:r>
            <a:r>
              <a:rPr lang="pl-PL" dirty="0" err="1"/>
              <a:t>only</a:t>
            </a:r>
            <a:r>
              <a:rPr lang="pl-PL" dirty="0"/>
              <a:t> for GitHub/</a:t>
            </a:r>
            <a:r>
              <a:rPr lang="pl-PL" dirty="0" err="1"/>
              <a:t>Bitbucket</a:t>
            </a:r>
            <a:r>
              <a:rPr lang="pl-PL" dirty="0"/>
              <a:t>, the </a:t>
            </a:r>
            <a:r>
              <a:rPr lang="pl-PL" dirty="0" err="1"/>
              <a:t>rest</a:t>
            </a:r>
            <a:r>
              <a:rPr lang="pl-PL" dirty="0"/>
              <a:t> </a:t>
            </a:r>
            <a:r>
              <a:rPr lang="pl-PL" dirty="0" err="1"/>
              <a:t>two</a:t>
            </a:r>
            <a:r>
              <a:rPr lang="pl-PL" dirty="0"/>
              <a:t> </a:t>
            </a:r>
            <a:r>
              <a:rPr lang="pl-PL" dirty="0" err="1"/>
              <a:t>can</a:t>
            </a:r>
            <a:r>
              <a:rPr lang="pl-PL" dirty="0"/>
              <a:t> be </a:t>
            </a:r>
            <a:r>
              <a:rPr lang="pl-PL" dirty="0" err="1"/>
              <a:t>easily</a:t>
            </a:r>
            <a:r>
              <a:rPr lang="pl-PL" dirty="0"/>
              <a:t> </a:t>
            </a:r>
            <a:r>
              <a:rPr lang="pl-PL" dirty="0" err="1"/>
              <a:t>used</a:t>
            </a:r>
            <a:r>
              <a:rPr lang="pl-PL" dirty="0"/>
              <a:t> in </a:t>
            </a:r>
            <a:r>
              <a:rPr lang="pl-PL" dirty="0" err="1"/>
              <a:t>your</a:t>
            </a:r>
            <a:r>
              <a:rPr lang="pl-PL" dirty="0"/>
              <a:t> </a:t>
            </a:r>
            <a:r>
              <a:rPr lang="pl-PL" dirty="0" err="1"/>
              <a:t>pipelines</a:t>
            </a:r>
            <a:r>
              <a:rPr lang="pl-PL" dirty="0"/>
              <a:t>. The most </a:t>
            </a:r>
            <a:r>
              <a:rPr lang="pl-PL" dirty="0" err="1"/>
              <a:t>common</a:t>
            </a:r>
            <a:r>
              <a:rPr lang="pl-PL" dirty="0"/>
              <a:t> </a:t>
            </a:r>
            <a:r>
              <a:rPr lang="pl-PL" dirty="0" err="1"/>
              <a:t>type</a:t>
            </a:r>
            <a:r>
              <a:rPr lang="pl-PL" dirty="0"/>
              <a:t> </a:t>
            </a:r>
            <a:r>
              <a:rPr lang="pl-PL" dirty="0" err="1"/>
              <a:t>is</a:t>
            </a:r>
            <a:r>
              <a:rPr lang="pl-PL" dirty="0"/>
              <a:t> of </a:t>
            </a:r>
            <a:r>
              <a:rPr lang="pl-PL" dirty="0" err="1"/>
              <a:t>course</a:t>
            </a:r>
            <a:r>
              <a:rPr lang="pl-PL" dirty="0"/>
              <a:t> </a:t>
            </a:r>
            <a:r>
              <a:rPr lang="pl-PL" dirty="0" err="1"/>
              <a:t>push</a:t>
            </a:r>
            <a:r>
              <a:rPr lang="pl-PL" dirty="0"/>
              <a:t> </a:t>
            </a:r>
            <a:r>
              <a:rPr lang="pl-PL" dirty="0" err="1"/>
              <a:t>trigger</a:t>
            </a:r>
            <a:r>
              <a:rPr lang="pl-PL" dirty="0"/>
              <a:t> and </a:t>
            </a:r>
            <a:r>
              <a:rPr lang="pl-PL" dirty="0" err="1"/>
              <a:t>you</a:t>
            </a:r>
            <a:r>
              <a:rPr lang="pl-PL" dirty="0"/>
              <a:t> </a:t>
            </a:r>
            <a:r>
              <a:rPr lang="pl-PL" dirty="0" err="1"/>
              <a:t>will</a:t>
            </a:r>
            <a:r>
              <a:rPr lang="pl-PL" dirty="0"/>
              <a:t> </a:t>
            </a:r>
            <a:r>
              <a:rPr lang="pl-PL" dirty="0" err="1"/>
              <a:t>use</a:t>
            </a:r>
            <a:r>
              <a:rPr lang="pl-PL" dirty="0"/>
              <a:t> </a:t>
            </a:r>
            <a:r>
              <a:rPr lang="pl-PL" dirty="0" err="1"/>
              <a:t>it</a:t>
            </a:r>
            <a:r>
              <a:rPr lang="pl-PL" dirty="0"/>
              <a:t> the most </a:t>
            </a:r>
            <a:r>
              <a:rPr lang="pl-PL" dirty="0" err="1"/>
              <a:t>while</a:t>
            </a:r>
            <a:r>
              <a:rPr lang="pl-PL" dirty="0"/>
              <a:t> </a:t>
            </a:r>
            <a:r>
              <a:rPr lang="pl-PL" dirty="0" err="1"/>
              <a:t>keeping</a:t>
            </a:r>
            <a:r>
              <a:rPr lang="pl-PL" dirty="0"/>
              <a:t> the </a:t>
            </a:r>
            <a:r>
              <a:rPr lang="pl-PL" dirty="0" err="1"/>
              <a:t>scheduled</a:t>
            </a:r>
            <a:r>
              <a:rPr lang="pl-PL" dirty="0"/>
              <a:t> </a:t>
            </a:r>
            <a:r>
              <a:rPr lang="pl-PL" dirty="0" err="1"/>
              <a:t>trigger</a:t>
            </a:r>
            <a:r>
              <a:rPr lang="pl-PL" dirty="0"/>
              <a:t> for most </a:t>
            </a:r>
            <a:r>
              <a:rPr lang="pl-PL" dirty="0" err="1"/>
              <a:t>specific</a:t>
            </a:r>
            <a:r>
              <a:rPr lang="pl-PL" dirty="0"/>
              <a:t> </a:t>
            </a:r>
            <a:r>
              <a:rPr lang="pl-PL" dirty="0" err="1"/>
              <a:t>scenarios</a:t>
            </a:r>
            <a:r>
              <a:rPr lang="pl-PL" dirty="0"/>
              <a:t>. </a:t>
            </a:r>
            <a:r>
              <a:rPr lang="pl-PL" dirty="0" err="1"/>
              <a:t>Personally</a:t>
            </a:r>
            <a:r>
              <a:rPr lang="pl-PL" dirty="0"/>
              <a:t> I </a:t>
            </a:r>
            <a:r>
              <a:rPr lang="pl-PL" dirty="0" err="1"/>
              <a:t>use</a:t>
            </a:r>
            <a:r>
              <a:rPr lang="pl-PL" dirty="0"/>
              <a:t> </a:t>
            </a:r>
            <a:r>
              <a:rPr lang="pl-PL" dirty="0" err="1"/>
              <a:t>scheduled</a:t>
            </a:r>
            <a:r>
              <a:rPr lang="pl-PL" dirty="0"/>
              <a:t> </a:t>
            </a:r>
            <a:r>
              <a:rPr lang="pl-PL" dirty="0" err="1"/>
              <a:t>triggers</a:t>
            </a:r>
            <a:r>
              <a:rPr lang="pl-PL" dirty="0"/>
              <a:t> for </a:t>
            </a:r>
            <a:r>
              <a:rPr lang="pl-PL" dirty="0" err="1"/>
              <a:t>running</a:t>
            </a:r>
            <a:r>
              <a:rPr lang="pl-PL" dirty="0"/>
              <a:t> </a:t>
            </a:r>
            <a:r>
              <a:rPr lang="pl-PL" dirty="0" err="1"/>
              <a:t>pipelines</a:t>
            </a:r>
            <a:r>
              <a:rPr lang="pl-PL" dirty="0"/>
              <a:t>, </a:t>
            </a:r>
            <a:r>
              <a:rPr lang="pl-PL" dirty="0" err="1"/>
              <a:t>which</a:t>
            </a:r>
            <a:r>
              <a:rPr lang="pl-PL" dirty="0"/>
              <a:t> </a:t>
            </a:r>
            <a:r>
              <a:rPr lang="pl-PL" dirty="0" err="1"/>
              <a:t>are</a:t>
            </a:r>
            <a:r>
              <a:rPr lang="pl-PL" dirty="0"/>
              <a:t> not </a:t>
            </a:r>
            <a:r>
              <a:rPr lang="pl-PL" dirty="0" err="1"/>
              <a:t>related</a:t>
            </a:r>
            <a:r>
              <a:rPr lang="pl-PL" dirty="0"/>
              <a:t> to the platform </a:t>
            </a:r>
            <a:r>
              <a:rPr lang="pl-PL" dirty="0" err="1"/>
              <a:t>or</a:t>
            </a:r>
            <a:r>
              <a:rPr lang="pl-PL" dirty="0"/>
              <a:t> the </a:t>
            </a:r>
            <a:r>
              <a:rPr lang="pl-PL" dirty="0" err="1"/>
              <a:t>project</a:t>
            </a:r>
            <a:r>
              <a:rPr lang="pl-PL" dirty="0"/>
              <a:t> </a:t>
            </a:r>
            <a:r>
              <a:rPr lang="pl-PL" dirty="0" err="1"/>
              <a:t>itself</a:t>
            </a:r>
            <a:r>
              <a:rPr lang="pl-PL" dirty="0"/>
              <a:t>(</a:t>
            </a:r>
            <a:r>
              <a:rPr lang="pl-PL" dirty="0" err="1"/>
              <a:t>like</a:t>
            </a:r>
            <a:r>
              <a:rPr lang="pl-PL" dirty="0"/>
              <a:t> </a:t>
            </a:r>
            <a:r>
              <a:rPr lang="pl-PL" dirty="0" err="1"/>
              <a:t>cleaning</a:t>
            </a:r>
            <a:r>
              <a:rPr lang="pl-PL" dirty="0"/>
              <a:t> </a:t>
            </a:r>
            <a:r>
              <a:rPr lang="pl-PL" dirty="0" err="1"/>
              <a:t>some</a:t>
            </a:r>
            <a:r>
              <a:rPr lang="pl-PL" dirty="0"/>
              <a:t> </a:t>
            </a:r>
            <a:r>
              <a:rPr lang="pl-PL" dirty="0" err="1"/>
              <a:t>artifacts</a:t>
            </a:r>
            <a:r>
              <a:rPr lang="pl-PL" dirty="0"/>
              <a:t>, </a:t>
            </a:r>
            <a:r>
              <a:rPr lang="pl-PL" dirty="0" err="1"/>
              <a:t>ensuring</a:t>
            </a:r>
            <a:r>
              <a:rPr lang="pl-PL" dirty="0"/>
              <a:t> </a:t>
            </a:r>
            <a:r>
              <a:rPr lang="pl-PL" dirty="0" err="1"/>
              <a:t>that</a:t>
            </a:r>
            <a:r>
              <a:rPr lang="pl-PL" dirty="0"/>
              <a:t> </a:t>
            </a:r>
            <a:r>
              <a:rPr lang="pl-PL" dirty="0" err="1"/>
              <a:t>policies</a:t>
            </a:r>
            <a:r>
              <a:rPr lang="pl-PL" dirty="0"/>
              <a:t> </a:t>
            </a:r>
            <a:r>
              <a:rPr lang="pl-PL" dirty="0" err="1"/>
              <a:t>are</a:t>
            </a:r>
            <a:r>
              <a:rPr lang="pl-PL" dirty="0"/>
              <a:t> </a:t>
            </a:r>
            <a:r>
              <a:rPr lang="pl-PL" dirty="0" err="1"/>
              <a:t>satsfied</a:t>
            </a:r>
            <a:r>
              <a:rPr lang="pl-PL" dirty="0"/>
              <a:t> </a:t>
            </a:r>
            <a:r>
              <a:rPr lang="pl-PL" dirty="0" err="1"/>
              <a:t>or</a:t>
            </a:r>
            <a:r>
              <a:rPr lang="pl-PL" dirty="0"/>
              <a:t> </a:t>
            </a:r>
            <a:r>
              <a:rPr lang="pl-PL" dirty="0" err="1"/>
              <a:t>veryfing</a:t>
            </a:r>
            <a:r>
              <a:rPr lang="pl-PL" dirty="0"/>
              <a:t> </a:t>
            </a:r>
            <a:r>
              <a:rPr lang="pl-PL" dirty="0" err="1"/>
              <a:t>stuff</a:t>
            </a:r>
            <a:r>
              <a:rPr lang="pl-PL" dirty="0"/>
              <a:t>). </a:t>
            </a:r>
            <a:r>
              <a:rPr lang="pl-PL" dirty="0" err="1"/>
              <a:t>Each</a:t>
            </a:r>
            <a:r>
              <a:rPr lang="pl-PL" dirty="0"/>
              <a:t> </a:t>
            </a:r>
            <a:r>
              <a:rPr lang="pl-PL" dirty="0" err="1"/>
              <a:t>trigger</a:t>
            </a:r>
            <a:r>
              <a:rPr lang="pl-PL" dirty="0"/>
              <a:t> </a:t>
            </a:r>
            <a:r>
              <a:rPr lang="pl-PL" dirty="0" err="1"/>
              <a:t>has</a:t>
            </a:r>
            <a:r>
              <a:rPr lang="pl-PL" dirty="0"/>
              <a:t> </a:t>
            </a:r>
            <a:r>
              <a:rPr lang="pl-PL" dirty="0" err="1"/>
              <a:t>its</a:t>
            </a:r>
            <a:r>
              <a:rPr lang="pl-PL" dirty="0"/>
              <a:t> </a:t>
            </a:r>
            <a:r>
              <a:rPr lang="pl-PL" dirty="0" err="1"/>
              <a:t>own</a:t>
            </a:r>
            <a:r>
              <a:rPr lang="pl-PL" dirty="0"/>
              <a:t> definitione in YAML:</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36</a:t>
            </a:fld>
            <a:endParaRPr lang="en-US" noProof="0"/>
          </a:p>
        </p:txBody>
      </p:sp>
    </p:spTree>
    <p:extLst>
      <p:ext uri="{BB962C8B-B14F-4D97-AF65-F5344CB8AC3E}">
        <p14:creationId xmlns:p14="http://schemas.microsoft.com/office/powerpoint/2010/main" val="2379030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It’s</a:t>
            </a:r>
            <a:r>
              <a:rPr lang="pl-PL" dirty="0"/>
              <a:t> </a:t>
            </a:r>
            <a:r>
              <a:rPr lang="pl-PL" dirty="0" err="1"/>
              <a:t>important</a:t>
            </a:r>
            <a:r>
              <a:rPr lang="pl-PL" dirty="0"/>
              <a:t> </a:t>
            </a:r>
            <a:r>
              <a:rPr lang="pl-PL" dirty="0" err="1"/>
              <a:t>that</a:t>
            </a:r>
            <a:r>
              <a:rPr lang="pl-PL" dirty="0"/>
              <a:t> </a:t>
            </a:r>
            <a:r>
              <a:rPr lang="pl-PL" dirty="0" err="1"/>
              <a:t>making</a:t>
            </a:r>
            <a:r>
              <a:rPr lang="pl-PL" dirty="0"/>
              <a:t> </a:t>
            </a:r>
            <a:r>
              <a:rPr lang="pl-PL" dirty="0" err="1"/>
              <a:t>path</a:t>
            </a:r>
            <a:r>
              <a:rPr lang="pl-PL" dirty="0"/>
              <a:t> </a:t>
            </a:r>
            <a:r>
              <a:rPr lang="pl-PL" dirty="0" err="1"/>
              <a:t>filters</a:t>
            </a:r>
            <a:r>
              <a:rPr lang="pl-PL" dirty="0"/>
              <a:t> </a:t>
            </a:r>
            <a:r>
              <a:rPr lang="pl-PL" dirty="0" err="1"/>
              <a:t>working</a:t>
            </a:r>
            <a:r>
              <a:rPr lang="pl-PL" dirty="0"/>
              <a:t> </a:t>
            </a:r>
            <a:r>
              <a:rPr lang="pl-PL" dirty="0" err="1"/>
              <a:t>require</a:t>
            </a:r>
            <a:r>
              <a:rPr lang="pl-PL" dirty="0"/>
              <a:t> </a:t>
            </a:r>
            <a:r>
              <a:rPr lang="pl-PL" dirty="0" err="1"/>
              <a:t>specifyuing</a:t>
            </a:r>
            <a:r>
              <a:rPr lang="pl-PL" dirty="0"/>
              <a:t> </a:t>
            </a:r>
            <a:r>
              <a:rPr lang="pl-PL" dirty="0" err="1"/>
              <a:t>bracnshes</a:t>
            </a:r>
            <a:r>
              <a:rPr lang="pl-PL" dirty="0"/>
              <a:t> al.;</a:t>
            </a:r>
            <a:r>
              <a:rPr lang="pl-PL" dirty="0" err="1"/>
              <a:t>so</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37</a:t>
            </a:fld>
            <a:endParaRPr lang="en-US" noProof="0"/>
          </a:p>
        </p:txBody>
      </p:sp>
    </p:spTree>
    <p:extLst>
      <p:ext uri="{BB962C8B-B14F-4D97-AF65-F5344CB8AC3E}">
        <p14:creationId xmlns:p14="http://schemas.microsoft.com/office/powerpoint/2010/main" val="3873226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Templates </a:t>
            </a:r>
            <a:r>
              <a:rPr lang="pl-PL" dirty="0" err="1"/>
              <a:t>are</a:t>
            </a:r>
            <a:r>
              <a:rPr lang="pl-PL" dirty="0"/>
              <a:t> </a:t>
            </a:r>
            <a:r>
              <a:rPr lang="pl-PL" dirty="0" err="1"/>
              <a:t>what</a:t>
            </a:r>
            <a:r>
              <a:rPr lang="pl-PL" dirty="0"/>
              <a:t> </a:t>
            </a:r>
            <a:r>
              <a:rPr lang="pl-PL" dirty="0" err="1"/>
              <a:t>makes</a:t>
            </a:r>
            <a:r>
              <a:rPr lang="pl-PL" dirty="0"/>
              <a:t> YAML </a:t>
            </a:r>
            <a:r>
              <a:rPr lang="pl-PL" dirty="0" err="1"/>
              <a:t>pipelines</a:t>
            </a:r>
            <a:r>
              <a:rPr lang="pl-PL" dirty="0"/>
              <a:t> </a:t>
            </a:r>
            <a:r>
              <a:rPr lang="pl-PL" dirty="0" err="1"/>
              <a:t>so</a:t>
            </a:r>
            <a:r>
              <a:rPr lang="pl-PL" dirty="0"/>
              <a:t> </a:t>
            </a:r>
            <a:r>
              <a:rPr lang="pl-PL" dirty="0" err="1"/>
              <a:t>good</a:t>
            </a:r>
            <a:r>
              <a:rPr lang="pl-PL" dirty="0"/>
              <a:t> in </a:t>
            </a:r>
            <a:r>
              <a:rPr lang="pl-PL" dirty="0" err="1"/>
              <a:t>monorepos</a:t>
            </a:r>
            <a:r>
              <a:rPr lang="pl-PL" dirty="0"/>
              <a:t> – </a:t>
            </a:r>
            <a:r>
              <a:rPr lang="pl-PL" dirty="0" err="1"/>
              <a:t>it’s</a:t>
            </a:r>
            <a:r>
              <a:rPr lang="pl-PL" dirty="0"/>
              <a:t> the </a:t>
            </a:r>
            <a:r>
              <a:rPr lang="pl-PL" dirty="0" err="1"/>
              <a:t>main</a:t>
            </a:r>
            <a:r>
              <a:rPr lang="pl-PL" dirty="0"/>
              <a:t> </a:t>
            </a:r>
            <a:r>
              <a:rPr lang="pl-PL" dirty="0" err="1"/>
              <a:t>sharing</a:t>
            </a:r>
            <a:r>
              <a:rPr lang="pl-PL" dirty="0"/>
              <a:t> </a:t>
            </a:r>
            <a:r>
              <a:rPr lang="pl-PL" dirty="0" err="1"/>
              <a:t>capability</a:t>
            </a:r>
            <a:r>
              <a:rPr lang="pl-PL" dirty="0"/>
              <a:t> </a:t>
            </a:r>
            <a:r>
              <a:rPr lang="pl-PL" dirty="0" err="1"/>
              <a:t>between</a:t>
            </a:r>
            <a:r>
              <a:rPr lang="pl-PL" dirty="0"/>
              <a:t> </a:t>
            </a:r>
            <a:r>
              <a:rPr lang="pl-PL" dirty="0" err="1"/>
              <a:t>projects</a:t>
            </a:r>
            <a:r>
              <a:rPr lang="pl-PL" dirty="0"/>
              <a:t> </a:t>
            </a:r>
            <a:r>
              <a:rPr lang="pl-PL" dirty="0" err="1"/>
              <a:t>which</a:t>
            </a:r>
            <a:r>
              <a:rPr lang="pl-PL" dirty="0"/>
              <a:t> </a:t>
            </a:r>
            <a:r>
              <a:rPr lang="pl-PL" dirty="0" err="1"/>
              <a:t>allows</a:t>
            </a:r>
            <a:r>
              <a:rPr lang="pl-PL" dirty="0"/>
              <a:t> </a:t>
            </a:r>
            <a:r>
              <a:rPr lang="pl-PL" dirty="0" err="1"/>
              <a:t>easy</a:t>
            </a:r>
            <a:r>
              <a:rPr lang="pl-PL" dirty="0"/>
              <a:t> </a:t>
            </a:r>
            <a:r>
              <a:rPr lang="pl-PL" dirty="0" err="1"/>
              <a:t>separation</a:t>
            </a:r>
            <a:r>
              <a:rPr lang="pl-PL" dirty="0"/>
              <a:t> of </a:t>
            </a:r>
            <a:r>
              <a:rPr lang="pl-PL" dirty="0" err="1"/>
              <a:t>concerns</a:t>
            </a:r>
            <a:r>
              <a:rPr lang="pl-PL" dirty="0"/>
              <a:t>. </a:t>
            </a:r>
            <a:r>
              <a:rPr lang="pl-PL" dirty="0" err="1"/>
              <a:t>You</a:t>
            </a:r>
            <a:r>
              <a:rPr lang="pl-PL" dirty="0"/>
              <a:t> </a:t>
            </a:r>
            <a:r>
              <a:rPr lang="pl-PL" dirty="0" err="1"/>
              <a:t>need</a:t>
            </a:r>
            <a:r>
              <a:rPr lang="pl-PL" dirty="0"/>
              <a:t> to </a:t>
            </a:r>
            <a:r>
              <a:rPr lang="pl-PL" dirty="0" err="1"/>
              <a:t>share</a:t>
            </a:r>
            <a:r>
              <a:rPr lang="pl-PL" dirty="0"/>
              <a:t> the </a:t>
            </a:r>
            <a:r>
              <a:rPr lang="pl-PL" dirty="0" err="1"/>
              <a:t>whole</a:t>
            </a:r>
            <a:r>
              <a:rPr lang="pl-PL" dirty="0"/>
              <a:t> </a:t>
            </a:r>
            <a:r>
              <a:rPr lang="pl-PL" dirty="0" err="1"/>
              <a:t>stage</a:t>
            </a:r>
            <a:r>
              <a:rPr lang="pl-PL" dirty="0"/>
              <a:t>, </a:t>
            </a:r>
            <a:r>
              <a:rPr lang="pl-PL" dirty="0" err="1"/>
              <a:t>job</a:t>
            </a:r>
            <a:r>
              <a:rPr lang="pl-PL" dirty="0"/>
              <a:t>, </a:t>
            </a:r>
            <a:r>
              <a:rPr lang="pl-PL" dirty="0" err="1"/>
              <a:t>steps</a:t>
            </a:r>
            <a:r>
              <a:rPr lang="pl-PL" dirty="0"/>
              <a:t> </a:t>
            </a:r>
            <a:r>
              <a:rPr lang="pl-PL" dirty="0" err="1"/>
              <a:t>between</a:t>
            </a:r>
            <a:r>
              <a:rPr lang="pl-PL" dirty="0"/>
              <a:t> </a:t>
            </a:r>
            <a:r>
              <a:rPr lang="pl-PL" dirty="0" err="1"/>
              <a:t>projects</a:t>
            </a:r>
            <a:r>
              <a:rPr lang="pl-PL" dirty="0"/>
              <a:t>? Just </a:t>
            </a:r>
            <a:r>
              <a:rPr lang="pl-PL" dirty="0" err="1"/>
              <a:t>introduce</a:t>
            </a:r>
            <a:r>
              <a:rPr lang="pl-PL" dirty="0"/>
              <a:t> a single YAML file and </a:t>
            </a:r>
            <a:r>
              <a:rPr lang="pl-PL" dirty="0" err="1"/>
              <a:t>enforce</a:t>
            </a:r>
            <a:r>
              <a:rPr lang="pl-PL" dirty="0"/>
              <a:t> </a:t>
            </a:r>
            <a:r>
              <a:rPr lang="pl-PL" dirty="0" err="1"/>
              <a:t>all</a:t>
            </a:r>
            <a:r>
              <a:rPr lang="pl-PL" dirty="0"/>
              <a:t> </a:t>
            </a:r>
            <a:r>
              <a:rPr lang="pl-PL" dirty="0" err="1"/>
              <a:t>terams</a:t>
            </a:r>
            <a:r>
              <a:rPr lang="pl-PL" dirty="0"/>
              <a:t> </a:t>
            </a:r>
            <a:r>
              <a:rPr lang="pl-PL" dirty="0" err="1"/>
              <a:t>reference</a:t>
            </a:r>
            <a:r>
              <a:rPr lang="pl-PL" dirty="0"/>
              <a:t> </a:t>
            </a:r>
            <a:r>
              <a:rPr lang="pl-PL" dirty="0" err="1"/>
              <a:t>it</a:t>
            </a:r>
            <a:r>
              <a:rPr lang="pl-PL" dirty="0"/>
              <a:t>. Templates </a:t>
            </a:r>
            <a:r>
              <a:rPr lang="pl-PL" dirty="0" err="1"/>
              <a:t>lower</a:t>
            </a:r>
            <a:r>
              <a:rPr lang="pl-PL" dirty="0"/>
              <a:t> </a:t>
            </a:r>
            <a:r>
              <a:rPr lang="pl-PL" dirty="0" err="1"/>
              <a:t>readdability</a:t>
            </a:r>
            <a:r>
              <a:rPr lang="pl-PL" dirty="0"/>
              <a:t> of </a:t>
            </a:r>
            <a:r>
              <a:rPr lang="pl-PL" dirty="0" err="1"/>
              <a:t>pieplines</a:t>
            </a:r>
            <a:r>
              <a:rPr lang="pl-PL" dirty="0"/>
              <a:t> a </a:t>
            </a:r>
            <a:r>
              <a:rPr lang="pl-PL" dirty="0" err="1"/>
              <a:t>little</a:t>
            </a:r>
            <a:r>
              <a:rPr lang="pl-PL" dirty="0"/>
              <a:t> bit but the </a:t>
            </a:r>
            <a:r>
              <a:rPr lang="pl-PL" dirty="0" err="1"/>
              <a:t>cost</a:t>
            </a:r>
            <a:r>
              <a:rPr lang="pl-PL" dirty="0"/>
              <a:t> </a:t>
            </a:r>
            <a:r>
              <a:rPr lang="pl-PL" dirty="0" err="1"/>
              <a:t>is</a:t>
            </a:r>
            <a:r>
              <a:rPr lang="pl-PL" dirty="0"/>
              <a:t> </a:t>
            </a:r>
            <a:r>
              <a:rPr lang="pl-PL" dirty="0" err="1"/>
              <a:t>worth</a:t>
            </a:r>
            <a:r>
              <a:rPr lang="pl-PL" dirty="0"/>
              <a:t> </a:t>
            </a:r>
            <a:r>
              <a:rPr lang="pl-PL" dirty="0" err="1"/>
              <a:t>it</a:t>
            </a:r>
            <a:r>
              <a:rPr lang="pl-PL" dirty="0"/>
              <a:t> – no </a:t>
            </a:r>
            <a:r>
              <a:rPr lang="pl-PL" dirty="0" err="1"/>
              <a:t>need</a:t>
            </a:r>
            <a:r>
              <a:rPr lang="pl-PL" dirty="0"/>
              <a:t> to </a:t>
            </a:r>
            <a:r>
              <a:rPr lang="pl-PL" dirty="0" err="1"/>
              <a:t>repeat</a:t>
            </a:r>
            <a:r>
              <a:rPr lang="pl-PL" dirty="0"/>
              <a:t> </a:t>
            </a:r>
            <a:r>
              <a:rPr lang="pl-PL" dirty="0" err="1"/>
              <a:t>work</a:t>
            </a:r>
            <a:r>
              <a:rPr lang="pl-PL" dirty="0"/>
              <a:t> in </a:t>
            </a:r>
            <a:r>
              <a:rPr lang="pl-PL" dirty="0" err="1"/>
              <a:t>multiple</a:t>
            </a:r>
            <a:r>
              <a:rPr lang="pl-PL" dirty="0"/>
              <a:t> </a:t>
            </a:r>
            <a:r>
              <a:rPr lang="pl-PL" dirty="0" err="1"/>
              <a:t>places</a:t>
            </a:r>
            <a:r>
              <a:rPr lang="pl-PL" dirty="0"/>
              <a:t>, </a:t>
            </a:r>
            <a:r>
              <a:rPr lang="pl-PL" dirty="0" err="1"/>
              <a:t>introducing</a:t>
            </a:r>
            <a:r>
              <a:rPr lang="pl-PL" dirty="0"/>
              <a:t> </a:t>
            </a:r>
            <a:r>
              <a:rPr lang="pl-PL" dirty="0" err="1"/>
              <a:t>changes</a:t>
            </a:r>
            <a:r>
              <a:rPr lang="pl-PL" dirty="0"/>
              <a:t> </a:t>
            </a:r>
            <a:r>
              <a:rPr lang="pl-PL" dirty="0" err="1"/>
              <a:t>is</a:t>
            </a:r>
            <a:r>
              <a:rPr lang="pl-PL" dirty="0"/>
              <a:t> much </a:t>
            </a:r>
            <a:r>
              <a:rPr lang="pl-PL" dirty="0" err="1"/>
              <a:t>simpler</a:t>
            </a:r>
            <a:r>
              <a:rPr lang="pl-PL" dirty="0"/>
              <a:t>, </a:t>
            </a:r>
            <a:r>
              <a:rPr lang="pl-PL" dirty="0" err="1"/>
              <a:t>you</a:t>
            </a:r>
            <a:r>
              <a:rPr lang="pl-PL" dirty="0"/>
              <a:t> </a:t>
            </a:r>
            <a:r>
              <a:rPr lang="pl-PL" dirty="0" err="1"/>
              <a:t>can</a:t>
            </a:r>
            <a:r>
              <a:rPr lang="pl-PL" dirty="0"/>
              <a:t> </a:t>
            </a:r>
            <a:r>
              <a:rPr lang="pl-PL" dirty="0" err="1"/>
              <a:t>even</a:t>
            </a:r>
            <a:r>
              <a:rPr lang="pl-PL" dirty="0"/>
              <a:t> </a:t>
            </a:r>
            <a:r>
              <a:rPr lang="pl-PL" dirty="0" err="1"/>
              <a:t>share</a:t>
            </a:r>
            <a:r>
              <a:rPr lang="pl-PL" dirty="0"/>
              <a:t> </a:t>
            </a:r>
            <a:r>
              <a:rPr lang="pl-PL" dirty="0" err="1"/>
              <a:t>variables</a:t>
            </a:r>
            <a:r>
              <a:rPr lang="pl-PL" dirty="0"/>
              <a:t> to be </a:t>
            </a:r>
            <a:r>
              <a:rPr lang="pl-PL" dirty="0" err="1"/>
              <a:t>used</a:t>
            </a:r>
            <a:r>
              <a:rPr lang="pl-PL" dirty="0"/>
              <a:t> </a:t>
            </a:r>
            <a:r>
              <a:rPr lang="pl-PL" dirty="0" err="1"/>
              <a:t>across</a:t>
            </a:r>
            <a:r>
              <a:rPr lang="pl-PL" dirty="0"/>
              <a:t> </a:t>
            </a:r>
            <a:r>
              <a:rPr lang="pl-PL" dirty="0" err="1"/>
              <a:t>different</a:t>
            </a:r>
            <a:r>
              <a:rPr lang="pl-PL" dirty="0"/>
              <a:t> </a:t>
            </a:r>
            <a:r>
              <a:rPr lang="pl-PL" dirty="0" err="1"/>
              <a:t>projects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39</a:t>
            </a:fld>
            <a:endParaRPr lang="en-US" noProof="0"/>
          </a:p>
        </p:txBody>
      </p:sp>
    </p:spTree>
    <p:extLst>
      <p:ext uri="{BB962C8B-B14F-4D97-AF65-F5344CB8AC3E}">
        <p14:creationId xmlns:p14="http://schemas.microsoft.com/office/powerpoint/2010/main" val="312750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Microsoft </a:t>
            </a:r>
            <a:r>
              <a:rPr lang="pl-PL" dirty="0" err="1"/>
              <a:t>tool</a:t>
            </a:r>
            <a:r>
              <a:rPr lang="pl-PL" dirty="0"/>
              <a:t> to Build </a:t>
            </a:r>
            <a:r>
              <a:rPr lang="pl-PL" dirty="0" err="1"/>
              <a:t>applications</a:t>
            </a:r>
            <a:r>
              <a:rPr lang="pl-PL" dirty="0"/>
              <a:t>, </a:t>
            </a:r>
            <a:r>
              <a:rPr lang="pl-PL" dirty="0" err="1"/>
              <a:t>deploy</a:t>
            </a:r>
            <a:r>
              <a:rPr lang="pl-PL" dirty="0"/>
              <a:t> </a:t>
            </a:r>
            <a:r>
              <a:rPr lang="pl-PL" dirty="0" err="1"/>
              <a:t>them</a:t>
            </a:r>
            <a:r>
              <a:rPr lang="pl-PL" dirty="0"/>
              <a:t> and </a:t>
            </a:r>
            <a:r>
              <a:rPr lang="pl-PL" dirty="0" err="1"/>
              <a:t>collaborate</a:t>
            </a:r>
            <a:r>
              <a:rPr lang="pl-PL" dirty="0"/>
              <a:t> with </a:t>
            </a:r>
            <a:r>
              <a:rPr lang="pl-PL" dirty="0" err="1"/>
              <a:t>teammates</a:t>
            </a:r>
            <a:r>
              <a:rPr lang="pl-PL" dirty="0"/>
              <a:t>. </a:t>
            </a:r>
          </a:p>
          <a:p>
            <a:r>
              <a:rPr lang="pl-PL" dirty="0" err="1"/>
              <a:t>Previously</a:t>
            </a:r>
            <a:r>
              <a:rPr lang="pl-PL" dirty="0"/>
              <a:t> </a:t>
            </a:r>
            <a:r>
              <a:rPr lang="pl-PL" dirty="0" err="1"/>
              <a:t>named</a:t>
            </a:r>
            <a:r>
              <a:rPr lang="pl-PL" dirty="0"/>
              <a:t> VSTS(Visual Studio Team Services), </a:t>
            </a:r>
            <a:r>
              <a:rPr lang="pl-PL" dirty="0" err="1"/>
              <a:t>rebranded</a:t>
            </a:r>
            <a:r>
              <a:rPr lang="pl-PL" dirty="0"/>
              <a:t> </a:t>
            </a:r>
            <a:r>
              <a:rPr lang="pl-PL" dirty="0" err="1"/>
              <a:t>several</a:t>
            </a:r>
            <a:r>
              <a:rPr lang="pl-PL" dirty="0"/>
              <a:t> </a:t>
            </a:r>
            <a:r>
              <a:rPr lang="pl-PL" dirty="0" err="1"/>
              <a:t>months</a:t>
            </a:r>
            <a:r>
              <a:rPr lang="pl-PL" dirty="0"/>
              <a:t> ago </a:t>
            </a:r>
            <a:r>
              <a:rPr lang="pl-PL" dirty="0" err="1"/>
              <a:t>following</a:t>
            </a:r>
            <a:r>
              <a:rPr lang="pl-PL" dirty="0"/>
              <a:t> Focus on </a:t>
            </a:r>
            <a:r>
              <a:rPr lang="pl-PL" dirty="0" err="1"/>
              <a:t>cloud</a:t>
            </a:r>
            <a:r>
              <a:rPr lang="pl-PL" dirty="0"/>
              <a:t>.</a:t>
            </a:r>
          </a:p>
          <a:p>
            <a:r>
              <a:rPr lang="pl-PL" dirty="0" err="1"/>
              <a:t>Includes</a:t>
            </a:r>
            <a:r>
              <a:rPr lang="pl-PL" dirty="0"/>
              <a:t> </a:t>
            </a:r>
            <a:r>
              <a:rPr lang="pl-PL" dirty="0" err="1"/>
              <a:t>issue</a:t>
            </a:r>
            <a:r>
              <a:rPr lang="pl-PL" dirty="0"/>
              <a:t> </a:t>
            </a:r>
            <a:r>
              <a:rPr lang="pl-PL" dirty="0" err="1"/>
              <a:t>tracker</a:t>
            </a:r>
            <a:r>
              <a:rPr lang="pl-PL" dirty="0"/>
              <a:t>, </a:t>
            </a:r>
            <a:r>
              <a:rPr lang="pl-PL" dirty="0" err="1"/>
              <a:t>repository</a:t>
            </a:r>
            <a:r>
              <a:rPr lang="pl-PL" dirty="0"/>
              <a:t> management, Build </a:t>
            </a:r>
            <a:r>
              <a:rPr lang="pl-PL" dirty="0" err="1"/>
              <a:t>server</a:t>
            </a:r>
            <a:r>
              <a:rPr lang="pl-PL" dirty="0"/>
              <a:t> and </a:t>
            </a:r>
            <a:r>
              <a:rPr lang="pl-PL" dirty="0" err="1"/>
              <a:t>release</a:t>
            </a:r>
            <a:r>
              <a:rPr lang="pl-PL" dirty="0"/>
              <a:t> manager.</a:t>
            </a:r>
          </a:p>
          <a:p>
            <a:r>
              <a:rPr lang="pl-PL" dirty="0" err="1"/>
              <a:t>Offers</a:t>
            </a:r>
            <a:r>
              <a:rPr lang="pl-PL" dirty="0"/>
              <a:t> </a:t>
            </a:r>
            <a:r>
              <a:rPr lang="pl-PL" dirty="0" err="1"/>
              <a:t>some</a:t>
            </a:r>
            <a:r>
              <a:rPr lang="pl-PL" dirty="0"/>
              <a:t> extra </a:t>
            </a:r>
            <a:r>
              <a:rPr lang="pl-PL" dirty="0" err="1"/>
              <a:t>features</a:t>
            </a:r>
            <a:r>
              <a:rPr lang="pl-PL" dirty="0"/>
              <a:t> </a:t>
            </a:r>
            <a:r>
              <a:rPr lang="pl-PL" dirty="0" err="1"/>
              <a:t>like</a:t>
            </a:r>
            <a:r>
              <a:rPr lang="pl-PL" dirty="0"/>
              <a:t> </a:t>
            </a:r>
            <a:r>
              <a:rPr lang="pl-PL" dirty="0" err="1"/>
              <a:t>package</a:t>
            </a:r>
            <a:r>
              <a:rPr lang="pl-PL" dirty="0"/>
              <a:t>/</a:t>
            </a:r>
            <a:r>
              <a:rPr lang="pl-PL" dirty="0" err="1"/>
              <a:t>artifacts</a:t>
            </a:r>
            <a:r>
              <a:rPr lang="pl-PL" dirty="0"/>
              <a:t> manager and </a:t>
            </a:r>
            <a:r>
              <a:rPr lang="pl-PL" dirty="0" err="1"/>
              <a:t>wiki</a:t>
            </a:r>
            <a:r>
              <a:rPr lang="pl-PL" dirty="0"/>
              <a:t>.</a:t>
            </a:r>
          </a:p>
          <a:p>
            <a:r>
              <a:rPr lang="pl-PL" dirty="0" err="1"/>
              <a:t>Integrates</a:t>
            </a:r>
            <a:r>
              <a:rPr lang="pl-PL" dirty="0"/>
              <a:t> with GitHub and </a:t>
            </a:r>
            <a:r>
              <a:rPr lang="pl-PL" dirty="0" err="1"/>
              <a:t>can</a:t>
            </a:r>
            <a:r>
              <a:rPr lang="pl-PL" dirty="0"/>
              <a:t> be </a:t>
            </a:r>
            <a:r>
              <a:rPr lang="pl-PL" dirty="0" err="1"/>
              <a:t>used</a:t>
            </a:r>
            <a:r>
              <a:rPr lang="pl-PL" dirty="0"/>
              <a:t> for </a:t>
            </a:r>
            <a:r>
              <a:rPr lang="pl-PL" dirty="0" err="1"/>
              <a:t>free</a:t>
            </a:r>
            <a:r>
              <a:rPr lang="pl-PL" dirty="0"/>
              <a:t> in </a:t>
            </a:r>
            <a:r>
              <a:rPr lang="pl-PL" dirty="0" err="1"/>
              <a:t>smaller</a:t>
            </a:r>
            <a:r>
              <a:rPr lang="pl-PL" dirty="0"/>
              <a:t> </a:t>
            </a:r>
            <a:r>
              <a:rPr lang="pl-PL" dirty="0" err="1"/>
              <a:t>projects</a:t>
            </a:r>
            <a:r>
              <a:rPr lang="pl-PL" dirty="0"/>
              <a:t>.</a:t>
            </a:r>
          </a:p>
          <a:p>
            <a:r>
              <a:rPr lang="pl-PL" dirty="0"/>
              <a:t>I </a:t>
            </a:r>
            <a:r>
              <a:rPr lang="pl-PL" dirty="0" err="1"/>
              <a:t>personally</a:t>
            </a:r>
            <a:r>
              <a:rPr lang="pl-PL" dirty="0"/>
              <a:t> </a:t>
            </a:r>
            <a:r>
              <a:rPr lang="pl-PL" dirty="0" err="1"/>
              <a:t>use</a:t>
            </a:r>
            <a:r>
              <a:rPr lang="pl-PL" dirty="0"/>
              <a:t> </a:t>
            </a:r>
            <a:r>
              <a:rPr lang="pl-PL" dirty="0" err="1"/>
              <a:t>it</a:t>
            </a:r>
            <a:r>
              <a:rPr lang="pl-PL" dirty="0"/>
              <a:t> for my </a:t>
            </a:r>
            <a:r>
              <a:rPr lang="pl-PL" dirty="0" err="1"/>
              <a:t>projects</a:t>
            </a:r>
            <a:r>
              <a:rPr lang="pl-PL" dirty="0"/>
              <a:t> to </a:t>
            </a:r>
            <a:r>
              <a:rPr lang="pl-PL" dirty="0" err="1"/>
              <a:t>achieve</a:t>
            </a:r>
            <a:r>
              <a:rPr lang="pl-PL" dirty="0"/>
              <a:t> a </a:t>
            </a:r>
            <a:r>
              <a:rPr lang="pl-PL" dirty="0" err="1"/>
              <a:t>coherent</a:t>
            </a:r>
            <a:r>
              <a:rPr lang="pl-PL" dirty="0"/>
              <a:t> development environment. </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4</a:t>
            </a:fld>
            <a:endParaRPr lang="en-US" noProof="0"/>
          </a:p>
        </p:txBody>
      </p:sp>
    </p:spTree>
    <p:extLst>
      <p:ext uri="{BB962C8B-B14F-4D97-AF65-F5344CB8AC3E}">
        <p14:creationId xmlns:p14="http://schemas.microsoft.com/office/powerpoint/2010/main" val="33778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end-to-end solutions on Azure, teams can implement </a:t>
            </a:r>
            <a:r>
              <a:rPr lang="en-US" sz="1200" b="0" i="0" u="sng" kern="1200" dirty="0">
                <a:solidFill>
                  <a:schemeClr val="tx1"/>
                </a:solidFill>
                <a:effectLst/>
                <a:latin typeface="+mn-lt"/>
                <a:ea typeface="+mn-ea"/>
                <a:cs typeface="+mn-cs"/>
                <a:hlinkClick r:id="rId3"/>
              </a:rPr>
              <a:t>DevOps</a:t>
            </a:r>
            <a:r>
              <a:rPr lang="en-US" sz="1200" b="0" i="0" kern="1200" dirty="0">
                <a:solidFill>
                  <a:schemeClr val="tx1"/>
                </a:solidFill>
                <a:effectLst/>
                <a:latin typeface="+mn-lt"/>
                <a:ea typeface="+mn-ea"/>
                <a:cs typeface="+mn-cs"/>
              </a:rPr>
              <a:t> practices in each of the application lifecycle phases: plan, develop, deliver, and operate. These DevOps technologies, combined with people and processes, enable teams to continually provide value to customers.</a:t>
            </a:r>
            <a:endParaRPr lang="pl-PL" sz="1200" b="0" i="0" kern="1200" dirty="0">
              <a:solidFill>
                <a:schemeClr val="tx1"/>
              </a:solidFill>
              <a:effectLst/>
              <a:latin typeface="+mn-lt"/>
              <a:ea typeface="+mn-ea"/>
              <a:cs typeface="+mn-cs"/>
            </a:endParaRPr>
          </a:p>
          <a:p>
            <a:endParaRPr lang="pl-PL" sz="1200" b="0" i="0" kern="1200" dirty="0">
              <a:solidFill>
                <a:schemeClr val="tx1"/>
              </a:solidFill>
              <a:effectLst/>
              <a:latin typeface="+mn-lt"/>
              <a:ea typeface="+mn-ea"/>
              <a:cs typeface="+mn-cs"/>
            </a:endParaRPr>
          </a:p>
          <a:p>
            <a:r>
              <a:rPr lang="pl-PL" sz="1200" b="0" i="0" kern="1200" dirty="0" err="1">
                <a:solidFill>
                  <a:schemeClr val="tx1"/>
                </a:solidFill>
                <a:effectLst/>
                <a:latin typeface="+mn-lt"/>
                <a:ea typeface="+mn-ea"/>
                <a:cs typeface="+mn-cs"/>
              </a:rPr>
              <a:t>This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slide</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presents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key</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takeways</a:t>
            </a:r>
            <a:r>
              <a:rPr lang="pl-PL" sz="1200" b="0" i="0" kern="1200" dirty="0">
                <a:solidFill>
                  <a:schemeClr val="tx1"/>
                </a:solidFill>
                <a:effectLst/>
                <a:latin typeface="+mn-lt"/>
                <a:ea typeface="+mn-ea"/>
                <a:cs typeface="+mn-cs"/>
              </a:rPr>
              <a:t> from Azure </a:t>
            </a:r>
            <a:r>
              <a:rPr lang="pl-PL" sz="1200" b="0" i="0" kern="1200" dirty="0" err="1">
                <a:solidFill>
                  <a:schemeClr val="tx1"/>
                </a:solidFill>
                <a:effectLst/>
                <a:latin typeface="+mn-lt"/>
                <a:ea typeface="+mn-ea"/>
                <a:cs typeface="+mn-cs"/>
              </a:rPr>
              <a:t>DevOps</a:t>
            </a:r>
            <a:r>
              <a:rPr lang="pl-PL" sz="1200" b="0" i="0" kern="1200" dirty="0">
                <a:solidFill>
                  <a:schemeClr val="tx1"/>
                </a:solidFill>
                <a:effectLst/>
                <a:latin typeface="+mn-lt"/>
                <a:ea typeface="+mn-ea"/>
                <a:cs typeface="+mn-cs"/>
              </a:rPr>
              <a:t> – with </a:t>
            </a:r>
            <a:r>
              <a:rPr lang="pl-PL" sz="1200" b="0" i="0" kern="1200" dirty="0" err="1">
                <a:solidFill>
                  <a:schemeClr val="tx1"/>
                </a:solidFill>
                <a:effectLst/>
                <a:latin typeface="+mn-lt"/>
                <a:ea typeface="+mn-ea"/>
                <a:cs typeface="+mn-cs"/>
              </a:rPr>
              <a:t>that</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tool</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it’s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easy</a:t>
            </a:r>
            <a:r>
              <a:rPr lang="pl-PL" sz="1200" b="0" i="0" kern="1200" dirty="0">
                <a:solidFill>
                  <a:schemeClr val="tx1"/>
                </a:solidFill>
                <a:effectLst/>
                <a:latin typeface="+mn-lt"/>
                <a:ea typeface="+mn-ea"/>
                <a:cs typeface="+mn-cs"/>
              </a:rPr>
              <a:t> to </a:t>
            </a:r>
            <a:r>
              <a:rPr lang="pl-PL" sz="1200" b="0" i="0" kern="1200" dirty="0" err="1">
                <a:solidFill>
                  <a:schemeClr val="tx1"/>
                </a:solidFill>
                <a:effectLst/>
                <a:latin typeface="+mn-lt"/>
                <a:ea typeface="+mn-ea"/>
                <a:cs typeface="+mn-cs"/>
              </a:rPr>
              <a:t>manage</a:t>
            </a:r>
            <a:r>
              <a:rPr lang="pl-PL" sz="1200" b="0" i="0" kern="1200" dirty="0">
                <a:solidFill>
                  <a:schemeClr val="tx1"/>
                </a:solidFill>
                <a:effectLst/>
                <a:latin typeface="+mn-lt"/>
                <a:ea typeface="+mn-ea"/>
                <a:cs typeface="+mn-cs"/>
              </a:rPr>
              <a:t> the </a:t>
            </a:r>
            <a:r>
              <a:rPr lang="pl-PL" sz="1200" b="0" i="0" kern="1200" dirty="0" err="1">
                <a:solidFill>
                  <a:schemeClr val="tx1"/>
                </a:solidFill>
                <a:effectLst/>
                <a:latin typeface="+mn-lt"/>
                <a:ea typeface="+mn-ea"/>
                <a:cs typeface="+mn-cs"/>
              </a:rPr>
              <a:t>whole</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application</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lifecycle</a:t>
            </a:r>
            <a:r>
              <a:rPr lang="pl-PL" sz="1200" b="0" i="0" kern="1200" dirty="0">
                <a:solidFill>
                  <a:schemeClr val="tx1"/>
                </a:solidFill>
                <a:effectLst/>
                <a:latin typeface="+mn-lt"/>
                <a:ea typeface="+mn-ea"/>
                <a:cs typeface="+mn-cs"/>
              </a:rPr>
              <a:t> – from plan and development, </a:t>
            </a:r>
            <a:r>
              <a:rPr lang="pl-PL" sz="1200" b="0" i="0" kern="1200" dirty="0" err="1">
                <a:solidFill>
                  <a:schemeClr val="tx1"/>
                </a:solidFill>
                <a:effectLst/>
                <a:latin typeface="+mn-lt"/>
                <a:ea typeface="+mn-ea"/>
                <a:cs typeface="+mn-cs"/>
              </a:rPr>
              <a:t>through</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delivery</a:t>
            </a:r>
            <a:r>
              <a:rPr lang="pl-PL" sz="1200" b="0" i="0" kern="1200" dirty="0">
                <a:solidFill>
                  <a:schemeClr val="tx1"/>
                </a:solidFill>
                <a:effectLst/>
                <a:latin typeface="+mn-lt"/>
                <a:ea typeface="+mn-ea"/>
                <a:cs typeface="+mn-cs"/>
              </a:rPr>
              <a:t> to </a:t>
            </a:r>
            <a:r>
              <a:rPr lang="pl-PL" sz="1200" b="0" i="0" kern="1200" dirty="0" err="1">
                <a:solidFill>
                  <a:schemeClr val="tx1"/>
                </a:solidFill>
                <a:effectLst/>
                <a:latin typeface="+mn-lt"/>
                <a:ea typeface="+mn-ea"/>
                <a:cs typeface="+mn-cs"/>
              </a:rPr>
              <a:t>operations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It’s</a:t>
            </a:r>
            <a:r>
              <a:rPr lang="pl-PL" sz="1200" b="0" i="0" kern="1200" dirty="0">
                <a:solidFill>
                  <a:schemeClr val="tx1"/>
                </a:solidFill>
                <a:effectLst/>
                <a:latin typeface="+mn-lt"/>
                <a:ea typeface="+mn-ea"/>
                <a:cs typeface="+mn-cs"/>
              </a:rPr>
              <a:t> a </a:t>
            </a:r>
            <a:r>
              <a:rPr lang="pl-PL" sz="1200" b="0" i="0" kern="1200" dirty="0" err="1">
                <a:solidFill>
                  <a:schemeClr val="tx1"/>
                </a:solidFill>
                <a:effectLst/>
                <a:latin typeface="+mn-lt"/>
                <a:ea typeface="+mn-ea"/>
                <a:cs typeface="+mn-cs"/>
              </a:rPr>
              <a:t>unified</a:t>
            </a:r>
            <a:r>
              <a:rPr lang="pl-PL" sz="1200" b="0" i="0" kern="1200" dirty="0">
                <a:solidFill>
                  <a:schemeClr val="tx1"/>
                </a:solidFill>
                <a:effectLst/>
                <a:latin typeface="+mn-lt"/>
                <a:ea typeface="+mn-ea"/>
                <a:cs typeface="+mn-cs"/>
              </a:rPr>
              <a:t> and </a:t>
            </a:r>
            <a:r>
              <a:rPr lang="pl-PL" sz="1200" b="0" i="0" kern="1200" dirty="0" err="1">
                <a:solidFill>
                  <a:schemeClr val="tx1"/>
                </a:solidFill>
                <a:effectLst/>
                <a:latin typeface="+mn-lt"/>
                <a:ea typeface="+mn-ea"/>
                <a:cs typeface="+mn-cs"/>
              </a:rPr>
              <a:t>complete</a:t>
            </a:r>
            <a:r>
              <a:rPr lang="pl-PL" sz="1200" b="0" i="0" kern="1200" dirty="0">
                <a:solidFill>
                  <a:schemeClr val="tx1"/>
                </a:solidFill>
                <a:effectLst/>
                <a:latin typeface="+mn-lt"/>
                <a:ea typeface="+mn-ea"/>
                <a:cs typeface="+mn-cs"/>
              </a:rPr>
              <a:t> environment </a:t>
            </a:r>
            <a:r>
              <a:rPr lang="pl-PL" sz="1200" b="0" i="0" kern="1200" dirty="0" err="1">
                <a:solidFill>
                  <a:schemeClr val="tx1"/>
                </a:solidFill>
                <a:effectLst/>
                <a:latin typeface="+mn-lt"/>
                <a:ea typeface="+mn-ea"/>
                <a:cs typeface="+mn-cs"/>
              </a:rPr>
              <a:t>compliant</a:t>
            </a:r>
            <a:r>
              <a:rPr lang="pl-PL" sz="1200" b="0" i="0" kern="1200" dirty="0">
                <a:solidFill>
                  <a:schemeClr val="tx1"/>
                </a:solidFill>
                <a:effectLst/>
                <a:latin typeface="+mn-lt"/>
                <a:ea typeface="+mn-ea"/>
                <a:cs typeface="+mn-cs"/>
              </a:rPr>
              <a:t> with </a:t>
            </a:r>
            <a:r>
              <a:rPr lang="pl-PL" sz="1200" b="0" i="0" kern="1200" dirty="0" err="1">
                <a:solidFill>
                  <a:schemeClr val="tx1"/>
                </a:solidFill>
                <a:effectLst/>
                <a:latin typeface="+mn-lt"/>
                <a:ea typeface="+mn-ea"/>
                <a:cs typeface="+mn-cs"/>
              </a:rPr>
              <a:t>even</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more</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strict</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enterprise</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rulesets</a:t>
            </a:r>
            <a:r>
              <a:rPr lang="pl-PL" sz="1200" b="0" i="0" kern="1200" dirty="0">
                <a:solidFill>
                  <a:schemeClr val="tx1"/>
                </a:solidFill>
                <a:effectLst/>
                <a:latin typeface="+mn-lt"/>
                <a:ea typeface="+mn-ea"/>
                <a:cs typeface="+mn-cs"/>
              </a:rPr>
              <a:t>. My </a:t>
            </a:r>
            <a:r>
              <a:rPr lang="pl-PL" sz="1200" b="0" i="0" kern="1200" dirty="0" err="1">
                <a:solidFill>
                  <a:schemeClr val="tx1"/>
                </a:solidFill>
                <a:effectLst/>
                <a:latin typeface="+mn-lt"/>
                <a:ea typeface="+mn-ea"/>
                <a:cs typeface="+mn-cs"/>
              </a:rPr>
              <a:t>current</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company</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is</a:t>
            </a:r>
            <a:r>
              <a:rPr lang="pl-PL" sz="1200" b="0" i="0" kern="1200" dirty="0">
                <a:solidFill>
                  <a:schemeClr val="tx1"/>
                </a:solidFill>
                <a:effectLst/>
                <a:latin typeface="+mn-lt"/>
                <a:ea typeface="+mn-ea"/>
                <a:cs typeface="+mn-cs"/>
              </a:rPr>
              <a:t> a </a:t>
            </a:r>
            <a:r>
              <a:rPr lang="pl-PL" sz="1200" b="0" i="0" kern="1200" dirty="0" err="1">
                <a:solidFill>
                  <a:schemeClr val="tx1"/>
                </a:solidFill>
                <a:effectLst/>
                <a:latin typeface="+mn-lt"/>
                <a:ea typeface="+mn-ea"/>
                <a:cs typeface="+mn-cs"/>
              </a:rPr>
              <a:t>medical</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company</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which</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has</a:t>
            </a:r>
            <a:r>
              <a:rPr lang="pl-PL" sz="1200" b="0" i="0" kern="1200" dirty="0">
                <a:solidFill>
                  <a:schemeClr val="tx1"/>
                </a:solidFill>
                <a:effectLst/>
                <a:latin typeface="+mn-lt"/>
                <a:ea typeface="+mn-ea"/>
                <a:cs typeface="+mn-cs"/>
              </a:rPr>
              <a:t> to </a:t>
            </a:r>
            <a:r>
              <a:rPr lang="pl-PL" sz="1200" b="0" i="0" kern="1200" dirty="0" err="1">
                <a:solidFill>
                  <a:schemeClr val="tx1"/>
                </a:solidFill>
                <a:effectLst/>
                <a:latin typeface="+mn-lt"/>
                <a:ea typeface="+mn-ea"/>
                <a:cs typeface="+mn-cs"/>
              </a:rPr>
              <a:t>follow</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some</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serious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requirements</a:t>
            </a:r>
            <a:r>
              <a:rPr lang="pl-PL" sz="1200" b="0" i="0" kern="1200" dirty="0">
                <a:solidFill>
                  <a:schemeClr val="tx1"/>
                </a:solidFill>
                <a:effectLst/>
                <a:latin typeface="+mn-lt"/>
                <a:ea typeface="+mn-ea"/>
                <a:cs typeface="+mn-cs"/>
              </a:rPr>
              <a:t> to be </a:t>
            </a:r>
            <a:r>
              <a:rPr lang="pl-PL" sz="1200" b="0" i="0" kern="1200" dirty="0" err="1">
                <a:solidFill>
                  <a:schemeClr val="tx1"/>
                </a:solidFill>
                <a:effectLst/>
                <a:latin typeface="+mn-lt"/>
                <a:ea typeface="+mn-ea"/>
                <a:cs typeface="+mn-cs"/>
              </a:rPr>
              <a:t>compliant</a:t>
            </a:r>
            <a:r>
              <a:rPr lang="pl-PL" sz="1200" b="0" i="0" kern="1200" dirty="0">
                <a:solidFill>
                  <a:schemeClr val="tx1"/>
                </a:solidFill>
                <a:effectLst/>
                <a:latin typeface="+mn-lt"/>
                <a:ea typeface="+mn-ea"/>
                <a:cs typeface="+mn-cs"/>
              </a:rPr>
              <a:t> with </a:t>
            </a:r>
            <a:r>
              <a:rPr lang="pl-PL" sz="1200" b="0" i="0" kern="1200" dirty="0" err="1">
                <a:solidFill>
                  <a:schemeClr val="tx1"/>
                </a:solidFill>
                <a:effectLst/>
                <a:latin typeface="+mn-lt"/>
                <a:ea typeface="+mn-ea"/>
                <a:cs typeface="+mn-cs"/>
              </a:rPr>
              <a:t>regulations</a:t>
            </a:r>
            <a:r>
              <a:rPr lang="pl-PL" sz="1200" b="0" i="0" kern="1200" dirty="0">
                <a:solidFill>
                  <a:schemeClr val="tx1"/>
                </a:solidFill>
                <a:effectLst/>
                <a:latin typeface="+mn-lt"/>
                <a:ea typeface="+mn-ea"/>
                <a:cs typeface="+mn-cs"/>
              </a:rPr>
              <a:t> from </a:t>
            </a:r>
            <a:r>
              <a:rPr lang="pl-PL" sz="1200" b="0" i="0" kern="1200" dirty="0" err="1">
                <a:solidFill>
                  <a:schemeClr val="tx1"/>
                </a:solidFill>
                <a:effectLst/>
                <a:latin typeface="+mn-lt"/>
                <a:ea typeface="+mn-ea"/>
                <a:cs typeface="+mn-cs"/>
              </a:rPr>
              <a:t>such</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organizations</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like</a:t>
            </a:r>
            <a:r>
              <a:rPr lang="pl-PL" sz="1200" b="0" i="0" kern="1200" dirty="0">
                <a:solidFill>
                  <a:schemeClr val="tx1"/>
                </a:solidFill>
                <a:effectLst/>
                <a:latin typeface="+mn-lt"/>
                <a:ea typeface="+mn-ea"/>
                <a:cs typeface="+mn-cs"/>
              </a:rPr>
              <a:t> FDA in US and </a:t>
            </a:r>
            <a:r>
              <a:rPr lang="pl-PL" sz="1200" b="0" i="0" kern="1200" dirty="0" err="1">
                <a:solidFill>
                  <a:schemeClr val="tx1"/>
                </a:solidFill>
                <a:effectLst/>
                <a:latin typeface="+mn-lt"/>
                <a:ea typeface="+mn-ea"/>
                <a:cs typeface="+mn-cs"/>
              </a:rPr>
              <a:t>yet</a:t>
            </a:r>
            <a:r>
              <a:rPr lang="pl-PL" sz="1200" b="0" i="0" kern="1200" dirty="0">
                <a:solidFill>
                  <a:schemeClr val="tx1"/>
                </a:solidFill>
                <a:effectLst/>
                <a:latin typeface="+mn-lt"/>
                <a:ea typeface="+mn-ea"/>
                <a:cs typeface="+mn-cs"/>
              </a:rPr>
              <a:t> we </a:t>
            </a:r>
            <a:r>
              <a:rPr lang="pl-PL" sz="1200" b="0" i="0" kern="1200" dirty="0" err="1">
                <a:solidFill>
                  <a:schemeClr val="tx1"/>
                </a:solidFill>
                <a:effectLst/>
                <a:latin typeface="+mn-lt"/>
                <a:ea typeface="+mn-ea"/>
                <a:cs typeface="+mn-cs"/>
              </a:rPr>
              <a:t>embraced</a:t>
            </a:r>
            <a:r>
              <a:rPr lang="pl-PL" sz="1200" b="0" i="0" kern="1200" dirty="0">
                <a:solidFill>
                  <a:schemeClr val="tx1"/>
                </a:solidFill>
                <a:effectLst/>
                <a:latin typeface="+mn-lt"/>
                <a:ea typeface="+mn-ea"/>
                <a:cs typeface="+mn-cs"/>
              </a:rPr>
              <a:t> and </a:t>
            </a:r>
            <a:r>
              <a:rPr lang="pl-PL" sz="1200" b="0" i="0" kern="1200" dirty="0" err="1">
                <a:solidFill>
                  <a:schemeClr val="tx1"/>
                </a:solidFill>
                <a:effectLst/>
                <a:latin typeface="+mn-lt"/>
                <a:ea typeface="+mn-ea"/>
                <a:cs typeface="+mn-cs"/>
              </a:rPr>
              <a:t>mastered</a:t>
            </a:r>
            <a:r>
              <a:rPr lang="pl-PL" sz="1200" b="0" i="0" kern="1200" dirty="0">
                <a:solidFill>
                  <a:schemeClr val="tx1"/>
                </a:solidFill>
                <a:effectLst/>
                <a:latin typeface="+mn-lt"/>
                <a:ea typeface="+mn-ea"/>
                <a:cs typeface="+mn-cs"/>
              </a:rPr>
              <a:t> Azure </a:t>
            </a:r>
            <a:r>
              <a:rPr lang="pl-PL" sz="1200" b="0" i="0" kern="1200" dirty="0" err="1">
                <a:solidFill>
                  <a:schemeClr val="tx1"/>
                </a:solidFill>
                <a:effectLst/>
                <a:latin typeface="+mn-lt"/>
                <a:ea typeface="+mn-ea"/>
                <a:cs typeface="+mn-cs"/>
              </a:rPr>
              <a:t>DevOps</a:t>
            </a:r>
            <a:r>
              <a:rPr lang="pl-PL" sz="1200" b="0" i="0" kern="1200" dirty="0">
                <a:solidFill>
                  <a:schemeClr val="tx1"/>
                </a:solidFill>
                <a:effectLst/>
                <a:latin typeface="+mn-lt"/>
                <a:ea typeface="+mn-ea"/>
                <a:cs typeface="+mn-cs"/>
              </a:rPr>
              <a:t> as </a:t>
            </a:r>
            <a:r>
              <a:rPr lang="pl-PL" sz="1200" b="0" i="0" kern="1200" dirty="0" err="1">
                <a:solidFill>
                  <a:schemeClr val="tx1"/>
                </a:solidFill>
                <a:effectLst/>
                <a:latin typeface="+mn-lt"/>
                <a:ea typeface="+mn-ea"/>
                <a:cs typeface="+mn-cs"/>
              </a:rPr>
              <a:t>our</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tool</a:t>
            </a:r>
            <a:r>
              <a:rPr lang="pl-PL" sz="1200" b="0" i="0" kern="1200" dirty="0">
                <a:solidFill>
                  <a:schemeClr val="tx1"/>
                </a:solidFill>
                <a:effectLst/>
                <a:latin typeface="+mn-lt"/>
                <a:ea typeface="+mn-ea"/>
                <a:cs typeface="+mn-cs"/>
              </a:rPr>
              <a:t>-of-choice for </a:t>
            </a:r>
            <a:r>
              <a:rPr lang="pl-PL" sz="1200" b="0" i="0" kern="1200" dirty="0" err="1">
                <a:solidFill>
                  <a:schemeClr val="tx1"/>
                </a:solidFill>
                <a:effectLst/>
                <a:latin typeface="+mn-lt"/>
                <a:ea typeface="+mn-ea"/>
                <a:cs typeface="+mn-cs"/>
              </a:rPr>
              <a:t>cloud-based</a:t>
            </a:r>
            <a:r>
              <a:rPr lang="pl-PL" sz="1200" b="0" i="0" kern="1200" dirty="0">
                <a:solidFill>
                  <a:schemeClr val="tx1"/>
                </a:solidFill>
                <a:effectLst/>
                <a:latin typeface="+mn-lt"/>
                <a:ea typeface="+mn-ea"/>
                <a:cs typeface="+mn-cs"/>
              </a:rPr>
              <a:t> services and </a:t>
            </a:r>
            <a:r>
              <a:rPr lang="pl-PL" sz="1200" b="0" i="0" kern="1200" dirty="0" err="1">
                <a:solidFill>
                  <a:schemeClr val="tx1"/>
                </a:solidFill>
                <a:effectLst/>
                <a:latin typeface="+mn-lt"/>
                <a:ea typeface="+mn-ea"/>
                <a:cs typeface="+mn-cs"/>
              </a:rPr>
              <a:t>multi</a:t>
            </a:r>
            <a:r>
              <a:rPr lang="pl-PL" sz="1200" b="0" i="0" kern="1200" dirty="0">
                <a:solidFill>
                  <a:schemeClr val="tx1"/>
                </a:solidFill>
                <a:effectLst/>
                <a:latin typeface="+mn-lt"/>
                <a:ea typeface="+mn-ea"/>
                <a:cs typeface="+mn-cs"/>
              </a:rPr>
              <a:t>-platform development.</a:t>
            </a:r>
            <a:endParaRPr lang="pl-PL" dirty="0"/>
          </a:p>
        </p:txBody>
      </p:sp>
      <p:sp>
        <p:nvSpPr>
          <p:cNvPr id="4" name="Slide Number Placeholder 3"/>
          <p:cNvSpPr>
            <a:spLocks noGrp="1"/>
          </p:cNvSpPr>
          <p:nvPr>
            <p:ph type="sldNum" sz="quarter" idx="5"/>
          </p:nvPr>
        </p:nvSpPr>
        <p:spPr/>
        <p:txBody>
          <a:bodyPr/>
          <a:lstStyle/>
          <a:p>
            <a:fld id="{213BD131-499C-46F9-A30E-AFCC6C068DAF}" type="slidenum">
              <a:rPr lang="en-US" noProof="0" smtClean="0"/>
              <a:t>5</a:t>
            </a:fld>
            <a:endParaRPr lang="en-US" noProof="0"/>
          </a:p>
        </p:txBody>
      </p:sp>
    </p:spTree>
    <p:extLst>
      <p:ext uri="{BB962C8B-B14F-4D97-AF65-F5344CB8AC3E}">
        <p14:creationId xmlns:p14="http://schemas.microsoft.com/office/powerpoint/2010/main" val="211190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 </a:t>
            </a:r>
            <a:r>
              <a:rPr lang="pl-PL" dirty="0" err="1"/>
              <a:t>already</a:t>
            </a:r>
            <a:r>
              <a:rPr lang="pl-PL" dirty="0"/>
              <a:t> </a:t>
            </a:r>
            <a:r>
              <a:rPr lang="pl-PL" dirty="0" err="1"/>
              <a:t>mentioned</a:t>
            </a:r>
            <a:r>
              <a:rPr lang="pl-PL" dirty="0"/>
              <a:t> </a:t>
            </a:r>
            <a:r>
              <a:rPr lang="pl-PL" dirty="0" err="1"/>
              <a:t>that</a:t>
            </a:r>
            <a:r>
              <a:rPr lang="pl-PL" dirty="0"/>
              <a:t> but to </a:t>
            </a:r>
            <a:r>
              <a:rPr lang="pl-PL" dirty="0" err="1"/>
              <a:t>make</a:t>
            </a:r>
            <a:r>
              <a:rPr lang="pl-PL" dirty="0"/>
              <a:t> </a:t>
            </a:r>
            <a:r>
              <a:rPr lang="pl-PL" dirty="0" err="1"/>
              <a:t>that</a:t>
            </a:r>
            <a:r>
              <a:rPr lang="pl-PL" dirty="0"/>
              <a:t> </a:t>
            </a:r>
            <a:r>
              <a:rPr lang="pl-PL" dirty="0" err="1"/>
              <a:t>clear</a:t>
            </a:r>
            <a:r>
              <a:rPr lang="pl-PL" dirty="0"/>
              <a:t> for </a:t>
            </a:r>
            <a:r>
              <a:rPr lang="pl-PL" dirty="0" err="1"/>
              <a:t>you</a:t>
            </a:r>
            <a:r>
              <a:rPr lang="pl-PL" dirty="0"/>
              <a:t> – </a:t>
            </a:r>
            <a:r>
              <a:rPr lang="pl-PL" dirty="0" err="1"/>
              <a:t>you</a:t>
            </a:r>
            <a:r>
              <a:rPr lang="pl-PL" dirty="0"/>
              <a:t> </a:t>
            </a:r>
            <a:r>
              <a:rPr lang="pl-PL" dirty="0" err="1"/>
              <a:t>can</a:t>
            </a:r>
            <a:r>
              <a:rPr lang="pl-PL" dirty="0"/>
              <a:t> </a:t>
            </a:r>
            <a:r>
              <a:rPr lang="pl-PL" dirty="0" err="1"/>
              <a:t>integrate</a:t>
            </a:r>
            <a:r>
              <a:rPr lang="pl-PL" dirty="0"/>
              <a:t> GitHub </a:t>
            </a:r>
            <a:r>
              <a:rPr lang="pl-PL" dirty="0" err="1"/>
              <a:t>account</a:t>
            </a:r>
            <a:r>
              <a:rPr lang="pl-PL" dirty="0"/>
              <a:t> with Azure </a:t>
            </a:r>
            <a:r>
              <a:rPr lang="pl-PL" dirty="0" err="1"/>
              <a:t>DevOps</a:t>
            </a:r>
            <a:r>
              <a:rPr lang="pl-PL" dirty="0"/>
              <a:t>, </a:t>
            </a:r>
            <a:r>
              <a:rPr lang="pl-PL" dirty="0" err="1"/>
              <a:t>still</a:t>
            </a:r>
            <a:r>
              <a:rPr lang="pl-PL" dirty="0"/>
              <a:t> </a:t>
            </a:r>
            <a:r>
              <a:rPr lang="pl-PL" dirty="0" err="1"/>
              <a:t>those</a:t>
            </a:r>
            <a:r>
              <a:rPr lang="pl-PL" dirty="0"/>
              <a:t> </a:t>
            </a:r>
            <a:r>
              <a:rPr lang="pl-PL" dirty="0" err="1"/>
              <a:t>are</a:t>
            </a:r>
            <a:r>
              <a:rPr lang="pl-PL" dirty="0"/>
              <a:t> </a:t>
            </a:r>
            <a:r>
              <a:rPr lang="pl-PL" dirty="0" err="1"/>
              <a:t>separate</a:t>
            </a:r>
            <a:r>
              <a:rPr lang="pl-PL" dirty="0"/>
              <a:t> products and </a:t>
            </a:r>
            <a:r>
              <a:rPr lang="pl-PL" dirty="0" err="1"/>
              <a:t>you</a:t>
            </a:r>
            <a:r>
              <a:rPr lang="pl-PL" dirty="0"/>
              <a:t> </a:t>
            </a:r>
            <a:r>
              <a:rPr lang="pl-PL" dirty="0" err="1"/>
              <a:t>can</a:t>
            </a:r>
            <a:r>
              <a:rPr lang="pl-PL" dirty="0"/>
              <a:t> </a:t>
            </a:r>
            <a:r>
              <a:rPr lang="pl-PL" dirty="0" err="1"/>
              <a:t>leverage</a:t>
            </a:r>
            <a:r>
              <a:rPr lang="pl-PL" dirty="0"/>
              <a:t> Azure </a:t>
            </a:r>
            <a:r>
              <a:rPr lang="pl-PL" dirty="0" err="1"/>
              <a:t>DevOps</a:t>
            </a:r>
            <a:r>
              <a:rPr lang="pl-PL" dirty="0"/>
              <a:t> for </a:t>
            </a:r>
            <a:r>
              <a:rPr lang="pl-PL" dirty="0" err="1"/>
              <a:t>its</a:t>
            </a:r>
            <a:r>
              <a:rPr lang="pl-PL" dirty="0"/>
              <a:t> Build and </a:t>
            </a:r>
            <a:r>
              <a:rPr lang="pl-PL" dirty="0" err="1"/>
              <a:t>realase</a:t>
            </a:r>
            <a:r>
              <a:rPr lang="pl-PL" dirty="0"/>
              <a:t> </a:t>
            </a:r>
            <a:r>
              <a:rPr lang="pl-PL" dirty="0" err="1"/>
              <a:t>features</a:t>
            </a:r>
            <a:r>
              <a:rPr lang="pl-PL" dirty="0"/>
              <a:t> </a:t>
            </a:r>
            <a:r>
              <a:rPr lang="pl-PL" dirty="0" err="1"/>
              <a:t>while</a:t>
            </a:r>
            <a:r>
              <a:rPr lang="pl-PL" dirty="0"/>
              <a:t> </a:t>
            </a:r>
            <a:r>
              <a:rPr lang="pl-PL" dirty="0" err="1"/>
              <a:t>keeping</a:t>
            </a:r>
            <a:r>
              <a:rPr lang="pl-PL" dirty="0"/>
              <a:t> the </a:t>
            </a:r>
            <a:r>
              <a:rPr lang="pl-PL" dirty="0" err="1"/>
              <a:t>hear</a:t>
            </a:r>
            <a:r>
              <a:rPr lang="pl-PL" dirty="0"/>
              <a:t> of </a:t>
            </a:r>
            <a:r>
              <a:rPr lang="pl-PL" dirty="0" err="1"/>
              <a:t>collaboration</a:t>
            </a:r>
            <a:r>
              <a:rPr lang="pl-PL" dirty="0"/>
              <a:t> </a:t>
            </a:r>
            <a:r>
              <a:rPr lang="pl-PL" dirty="0" err="1"/>
              <a:t>still</a:t>
            </a:r>
            <a:r>
              <a:rPr lang="pl-PL" dirty="0"/>
              <a:t> on GitHub(</a:t>
            </a:r>
            <a:r>
              <a:rPr lang="pl-PL" dirty="0" err="1"/>
              <a:t>like</a:t>
            </a:r>
            <a:r>
              <a:rPr lang="pl-PL" dirty="0"/>
              <a:t> </a:t>
            </a:r>
            <a:r>
              <a:rPr lang="pl-PL" dirty="0" err="1"/>
              <a:t>repository</a:t>
            </a:r>
            <a:r>
              <a:rPr lang="pl-PL" dirty="0"/>
              <a:t> and </a:t>
            </a:r>
            <a:r>
              <a:rPr lang="pl-PL" dirty="0" err="1"/>
              <a:t>issue</a:t>
            </a:r>
            <a:r>
              <a:rPr lang="pl-PL" dirty="0"/>
              <a:t> </a:t>
            </a:r>
            <a:r>
              <a:rPr lang="pl-PL" dirty="0" err="1"/>
              <a:t>tracking</a:t>
            </a:r>
            <a:r>
              <a:rPr lang="pl-PL" dirty="0"/>
              <a:t>). </a:t>
            </a:r>
            <a:r>
              <a:rPr lang="pl-PL" dirty="0" err="1"/>
              <a:t>It’s</a:t>
            </a:r>
            <a:r>
              <a:rPr lang="pl-PL" dirty="0"/>
              <a:t> </a:t>
            </a:r>
            <a:r>
              <a:rPr lang="pl-PL" dirty="0" err="1"/>
              <a:t>possible</a:t>
            </a:r>
            <a:r>
              <a:rPr lang="pl-PL" dirty="0"/>
              <a:t> to import a GH </a:t>
            </a:r>
            <a:r>
              <a:rPr lang="pl-PL" dirty="0" err="1"/>
              <a:t>repository</a:t>
            </a:r>
            <a:r>
              <a:rPr lang="pl-PL" dirty="0"/>
              <a:t> to </a:t>
            </a:r>
            <a:r>
              <a:rPr lang="pl-PL" dirty="0" err="1"/>
              <a:t>DevOps</a:t>
            </a:r>
            <a:r>
              <a:rPr lang="pl-PL" dirty="0"/>
              <a:t> but </a:t>
            </a:r>
            <a:r>
              <a:rPr lang="pl-PL" dirty="0" err="1"/>
              <a:t>it’s</a:t>
            </a:r>
            <a:r>
              <a:rPr lang="pl-PL" dirty="0"/>
              <a:t> not </a:t>
            </a:r>
            <a:r>
              <a:rPr lang="pl-PL" dirty="0" err="1"/>
              <a:t>mandatory</a:t>
            </a:r>
            <a:r>
              <a:rPr lang="pl-PL" dirty="0"/>
              <a:t> to </a:t>
            </a:r>
            <a:r>
              <a:rPr lang="pl-PL" dirty="0" err="1"/>
              <a:t>keep</a:t>
            </a:r>
            <a:r>
              <a:rPr lang="pl-PL" dirty="0"/>
              <a:t> the </a:t>
            </a:r>
            <a:r>
              <a:rPr lang="pl-PL" dirty="0" err="1"/>
              <a:t>integration</a:t>
            </a:r>
            <a:r>
              <a:rPr lang="pl-PL" dirty="0"/>
              <a:t> </a:t>
            </a:r>
            <a:r>
              <a:rPr lang="pl-PL" dirty="0" err="1"/>
              <a:t>working</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6</a:t>
            </a:fld>
            <a:endParaRPr lang="en-US" noProof="0"/>
          </a:p>
        </p:txBody>
      </p:sp>
    </p:spTree>
    <p:extLst>
      <p:ext uri="{BB962C8B-B14F-4D97-AF65-F5344CB8AC3E}">
        <p14:creationId xmlns:p14="http://schemas.microsoft.com/office/powerpoint/2010/main" val="97835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DevOps solution that meets your needs with built-in Azure services such as </a:t>
            </a:r>
            <a:r>
              <a:rPr lang="en-US" sz="1200" b="0" i="0" u="sng" kern="1200" dirty="0">
                <a:solidFill>
                  <a:schemeClr val="tx1"/>
                </a:solidFill>
                <a:effectLst/>
                <a:latin typeface="+mn-lt"/>
                <a:ea typeface="+mn-ea"/>
                <a:cs typeface="+mn-cs"/>
                <a:hlinkClick r:id="rId3"/>
              </a:rPr>
              <a:t>Azure DevOps</a:t>
            </a:r>
            <a:r>
              <a:rPr lang="en-US" sz="1200" b="0" i="0" kern="1200" dirty="0">
                <a:solidFill>
                  <a:schemeClr val="tx1"/>
                </a:solidFill>
                <a:effectLst/>
                <a:latin typeface="+mn-lt"/>
                <a:ea typeface="+mn-ea"/>
                <a:cs typeface="+mn-cs"/>
              </a:rPr>
              <a:t>. Likewise, put together a combination open-source DevOps tools to match your unique workflow, then seamlessly integrate them on Azure. Whether your app uses virtual machines, web apps, or Kubernetes, implement DevOps practices like continuous integration and continuous delivery (CI/CD), infrastructure as code, and continuous monitoring with Azure and the DevOps toolchain of your choice.</a:t>
            </a:r>
            <a:endParaRPr lang="pl-PL" dirty="0"/>
          </a:p>
        </p:txBody>
      </p:sp>
      <p:sp>
        <p:nvSpPr>
          <p:cNvPr id="4" name="Slide Number Placeholder 3"/>
          <p:cNvSpPr>
            <a:spLocks noGrp="1"/>
          </p:cNvSpPr>
          <p:nvPr>
            <p:ph type="sldNum" sz="quarter" idx="5"/>
          </p:nvPr>
        </p:nvSpPr>
        <p:spPr/>
        <p:txBody>
          <a:bodyPr/>
          <a:lstStyle/>
          <a:p>
            <a:fld id="{213BD131-499C-46F9-A30E-AFCC6C068DAF}" type="slidenum">
              <a:rPr lang="en-US" noProof="0" smtClean="0"/>
              <a:t>7</a:t>
            </a:fld>
            <a:endParaRPr lang="en-US" noProof="0"/>
          </a:p>
        </p:txBody>
      </p:sp>
    </p:spTree>
    <p:extLst>
      <p:ext uri="{BB962C8B-B14F-4D97-AF65-F5344CB8AC3E}">
        <p14:creationId xmlns:p14="http://schemas.microsoft.com/office/powerpoint/2010/main" val="257115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 </a:t>
            </a:r>
            <a:r>
              <a:rPr lang="pl-PL" dirty="0" err="1"/>
              <a:t>case</a:t>
            </a:r>
            <a:r>
              <a:rPr lang="pl-PL" dirty="0"/>
              <a:t> </a:t>
            </a:r>
            <a:r>
              <a:rPr lang="pl-PL" dirty="0" err="1"/>
              <a:t>you</a:t>
            </a:r>
            <a:r>
              <a:rPr lang="pl-PL" dirty="0"/>
              <a:t> </a:t>
            </a:r>
            <a:r>
              <a:rPr lang="pl-PL" dirty="0" err="1"/>
              <a:t>are</a:t>
            </a:r>
            <a:r>
              <a:rPr lang="pl-PL" dirty="0"/>
              <a:t> </a:t>
            </a:r>
            <a:r>
              <a:rPr lang="pl-PL" dirty="0" err="1"/>
              <a:t>familiar</a:t>
            </a:r>
            <a:r>
              <a:rPr lang="pl-PL" dirty="0"/>
              <a:t> with </a:t>
            </a:r>
            <a:r>
              <a:rPr lang="pl-PL" dirty="0" err="1"/>
              <a:t>other</a:t>
            </a:r>
            <a:r>
              <a:rPr lang="pl-PL" dirty="0"/>
              <a:t> </a:t>
            </a:r>
            <a:r>
              <a:rPr lang="pl-PL" dirty="0" err="1"/>
              <a:t>tools</a:t>
            </a:r>
            <a:r>
              <a:rPr lang="pl-PL" dirty="0"/>
              <a:t> for ALM, </a:t>
            </a:r>
            <a:r>
              <a:rPr lang="pl-PL" dirty="0" err="1"/>
              <a:t>you’ve</a:t>
            </a:r>
            <a:r>
              <a:rPr lang="pl-PL" dirty="0"/>
              <a:t> </a:t>
            </a:r>
            <a:r>
              <a:rPr lang="pl-PL" dirty="0" err="1"/>
              <a:t>problably</a:t>
            </a:r>
            <a:r>
              <a:rPr lang="pl-PL" dirty="0"/>
              <a:t> </a:t>
            </a:r>
            <a:r>
              <a:rPr lang="pl-PL" dirty="0" err="1"/>
              <a:t>heard</a:t>
            </a:r>
            <a:r>
              <a:rPr lang="pl-PL" dirty="0"/>
              <a:t> of </a:t>
            </a:r>
            <a:r>
              <a:rPr lang="pl-PL" dirty="0" err="1"/>
              <a:t>applications</a:t>
            </a:r>
            <a:r>
              <a:rPr lang="pl-PL" dirty="0"/>
              <a:t> </a:t>
            </a:r>
            <a:r>
              <a:rPr lang="pl-PL" dirty="0" err="1"/>
              <a:t>like</a:t>
            </a:r>
            <a:r>
              <a:rPr lang="pl-PL" dirty="0"/>
              <a:t> </a:t>
            </a:r>
            <a:r>
              <a:rPr lang="pl-PL" dirty="0" err="1"/>
              <a:t>TeamCity</a:t>
            </a:r>
            <a:r>
              <a:rPr lang="pl-PL" dirty="0"/>
              <a:t> </a:t>
            </a:r>
            <a:r>
              <a:rPr lang="pl-PL" dirty="0" err="1"/>
              <a:t>or</a:t>
            </a:r>
            <a:r>
              <a:rPr lang="pl-PL" dirty="0"/>
              <a:t> Jenkins. I </a:t>
            </a:r>
            <a:r>
              <a:rPr lang="pl-PL" dirty="0" err="1"/>
              <a:t>personally</a:t>
            </a:r>
            <a:r>
              <a:rPr lang="pl-PL" dirty="0"/>
              <a:t> </a:t>
            </a:r>
            <a:r>
              <a:rPr lang="pl-PL" dirty="0" err="1"/>
              <a:t>used</a:t>
            </a:r>
            <a:r>
              <a:rPr lang="pl-PL" dirty="0"/>
              <a:t> and </a:t>
            </a:r>
            <a:r>
              <a:rPr lang="pl-PL" dirty="0" err="1"/>
              <a:t>loved</a:t>
            </a:r>
            <a:r>
              <a:rPr lang="pl-PL" dirty="0"/>
              <a:t> tchem </a:t>
            </a:r>
            <a:r>
              <a:rPr lang="pl-PL" dirty="0" err="1"/>
              <a:t>both</a:t>
            </a:r>
            <a:r>
              <a:rPr lang="pl-PL" dirty="0"/>
              <a:t>, but as </a:t>
            </a:r>
            <a:r>
              <a:rPr lang="pl-PL" dirty="0" err="1"/>
              <a:t>long</a:t>
            </a:r>
            <a:r>
              <a:rPr lang="pl-PL" dirty="0"/>
              <a:t> as I </a:t>
            </a:r>
            <a:r>
              <a:rPr lang="pl-PL" dirty="0" err="1"/>
              <a:t>focused</a:t>
            </a:r>
            <a:r>
              <a:rPr lang="pl-PL" dirty="0"/>
              <a:t> on </a:t>
            </a:r>
            <a:r>
              <a:rPr lang="pl-PL" dirty="0" err="1"/>
              <a:t>cloud</a:t>
            </a:r>
            <a:r>
              <a:rPr lang="pl-PL" dirty="0"/>
              <a:t> development, Azure </a:t>
            </a:r>
            <a:r>
              <a:rPr lang="pl-PL" dirty="0" err="1"/>
              <a:t>DevOps</a:t>
            </a:r>
            <a:r>
              <a:rPr lang="pl-PL" dirty="0"/>
              <a:t> </a:t>
            </a:r>
            <a:r>
              <a:rPr lang="pl-PL" dirty="0" err="1"/>
              <a:t>seemed</a:t>
            </a:r>
            <a:r>
              <a:rPr lang="pl-PL" dirty="0"/>
              <a:t> to me </a:t>
            </a:r>
            <a:r>
              <a:rPr lang="pl-PL" dirty="0" err="1"/>
              <a:t>like</a:t>
            </a:r>
            <a:r>
              <a:rPr lang="pl-PL" dirty="0"/>
              <a:t> a </a:t>
            </a:r>
            <a:r>
              <a:rPr lang="pl-PL" dirty="0" err="1"/>
              <a:t>more</a:t>
            </a:r>
            <a:r>
              <a:rPr lang="pl-PL" dirty="0"/>
              <a:t> </a:t>
            </a:r>
            <a:r>
              <a:rPr lang="pl-PL" dirty="0" err="1"/>
              <a:t>natural</a:t>
            </a:r>
            <a:r>
              <a:rPr lang="pl-PL" dirty="0"/>
              <a:t> choice. </a:t>
            </a:r>
            <a:r>
              <a:rPr lang="pl-PL" dirty="0" err="1"/>
              <a:t>It’s</a:t>
            </a:r>
            <a:r>
              <a:rPr lang="pl-PL" dirty="0"/>
              <a:t> </a:t>
            </a:r>
            <a:r>
              <a:rPr lang="pl-PL" dirty="0" err="1"/>
              <a:t>possible</a:t>
            </a:r>
            <a:r>
              <a:rPr lang="pl-PL" dirty="0"/>
              <a:t> to </a:t>
            </a:r>
            <a:r>
              <a:rPr lang="pl-PL" dirty="0" err="1"/>
              <a:t>integrate</a:t>
            </a:r>
            <a:r>
              <a:rPr lang="pl-PL" dirty="0"/>
              <a:t> </a:t>
            </a:r>
            <a:r>
              <a:rPr lang="pl-PL" dirty="0" err="1"/>
              <a:t>those</a:t>
            </a:r>
            <a:r>
              <a:rPr lang="pl-PL" dirty="0"/>
              <a:t> with Azure, </a:t>
            </a:r>
            <a:r>
              <a:rPr lang="pl-PL" dirty="0" err="1"/>
              <a:t>it’s</a:t>
            </a:r>
            <a:r>
              <a:rPr lang="pl-PL" dirty="0"/>
              <a:t> </a:t>
            </a:r>
            <a:r>
              <a:rPr lang="pl-PL" dirty="0" err="1"/>
              <a:t>just</a:t>
            </a:r>
            <a:r>
              <a:rPr lang="pl-PL" dirty="0"/>
              <a:t> not as </a:t>
            </a:r>
            <a:r>
              <a:rPr lang="pl-PL" dirty="0" err="1"/>
              <a:t>natural</a:t>
            </a:r>
            <a:r>
              <a:rPr lang="pl-PL" dirty="0"/>
              <a:t> to me as </a:t>
            </a:r>
            <a:r>
              <a:rPr lang="pl-PL" dirty="0" err="1"/>
              <a:t>using</a:t>
            </a:r>
            <a:r>
              <a:rPr lang="pl-PL" dirty="0"/>
              <a:t> </a:t>
            </a:r>
            <a:r>
              <a:rPr lang="pl-PL" dirty="0" err="1"/>
              <a:t>DevOps</a:t>
            </a:r>
            <a:r>
              <a:rPr lang="pl-PL" dirty="0"/>
              <a:t>. </a:t>
            </a:r>
            <a:r>
              <a:rPr lang="pl-PL" dirty="0" err="1"/>
              <a:t>Please</a:t>
            </a:r>
            <a:r>
              <a:rPr lang="pl-PL" dirty="0"/>
              <a:t> </a:t>
            </a:r>
            <a:r>
              <a:rPr lang="pl-PL" dirty="0" err="1"/>
              <a:t>don’t</a:t>
            </a:r>
            <a:r>
              <a:rPr lang="pl-PL" dirty="0"/>
              <a:t> </a:t>
            </a:r>
            <a:r>
              <a:rPr lang="pl-PL" dirty="0" err="1"/>
              <a:t>take</a:t>
            </a:r>
            <a:r>
              <a:rPr lang="pl-PL" dirty="0"/>
              <a:t> my </a:t>
            </a:r>
            <a:r>
              <a:rPr lang="pl-PL" dirty="0" err="1"/>
              <a:t>words</a:t>
            </a:r>
            <a:r>
              <a:rPr lang="pl-PL" dirty="0"/>
              <a:t> as </a:t>
            </a:r>
            <a:r>
              <a:rPr lang="pl-PL" dirty="0" err="1"/>
              <a:t>recommendation</a:t>
            </a:r>
            <a:r>
              <a:rPr lang="pl-PL" dirty="0"/>
              <a:t> as </a:t>
            </a:r>
            <a:r>
              <a:rPr lang="pl-PL" dirty="0" err="1"/>
              <a:t>personally</a:t>
            </a:r>
            <a:r>
              <a:rPr lang="pl-PL" dirty="0"/>
              <a:t> I </a:t>
            </a:r>
            <a:r>
              <a:rPr lang="pl-PL" dirty="0" err="1"/>
              <a:t>might</a:t>
            </a:r>
            <a:r>
              <a:rPr lang="pl-PL" dirty="0"/>
              <a:t> be </a:t>
            </a:r>
            <a:r>
              <a:rPr lang="pl-PL" dirty="0" err="1"/>
              <a:t>slightly</a:t>
            </a:r>
            <a:r>
              <a:rPr lang="pl-PL" dirty="0"/>
              <a:t> </a:t>
            </a:r>
            <a:r>
              <a:rPr lang="pl-PL" dirty="0" err="1"/>
              <a:t>opinionated</a:t>
            </a:r>
            <a:r>
              <a:rPr lang="pl-PL" dirty="0"/>
              <a:t> – </a:t>
            </a:r>
            <a:r>
              <a:rPr lang="pl-PL" dirty="0" err="1"/>
              <a:t>at</a:t>
            </a:r>
            <a:r>
              <a:rPr lang="pl-PL" dirty="0"/>
              <a:t> the end, </a:t>
            </a:r>
            <a:r>
              <a:rPr lang="pl-PL" dirty="0" err="1"/>
              <a:t>it’s</a:t>
            </a:r>
            <a:r>
              <a:rPr lang="pl-PL" dirty="0"/>
              <a:t> a </a:t>
            </a:r>
            <a:r>
              <a:rPr lang="pl-PL" dirty="0" err="1"/>
              <a:t>matter</a:t>
            </a:r>
            <a:r>
              <a:rPr lang="pl-PL" dirty="0"/>
              <a:t> of </a:t>
            </a:r>
            <a:r>
              <a:rPr lang="pl-PL" dirty="0" err="1"/>
              <a:t>choosing</a:t>
            </a:r>
            <a:r>
              <a:rPr lang="pl-PL" dirty="0"/>
              <a:t> </a:t>
            </a:r>
            <a:r>
              <a:rPr lang="pl-PL" dirty="0" err="1"/>
              <a:t>what</a:t>
            </a:r>
            <a:r>
              <a:rPr lang="pl-PL" dirty="0"/>
              <a:t> </a:t>
            </a:r>
            <a:r>
              <a:rPr lang="pl-PL" dirty="0" err="1"/>
              <a:t>fits</a:t>
            </a:r>
            <a:r>
              <a:rPr lang="pl-PL" dirty="0"/>
              <a:t> </a:t>
            </a:r>
            <a:r>
              <a:rPr lang="pl-PL" dirty="0" err="1"/>
              <a:t>your</a:t>
            </a:r>
            <a:r>
              <a:rPr lang="pl-PL" dirty="0"/>
              <a:t> setup the most.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8</a:t>
            </a:fld>
            <a:endParaRPr lang="en-US" noProof="0"/>
          </a:p>
        </p:txBody>
      </p:sp>
    </p:spTree>
    <p:extLst>
      <p:ext uri="{BB962C8B-B14F-4D97-AF65-F5344CB8AC3E}">
        <p14:creationId xmlns:p14="http://schemas.microsoft.com/office/powerpoint/2010/main" val="19971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With </a:t>
            </a:r>
            <a:r>
              <a:rPr lang="pl-PL" dirty="0" err="1"/>
              <a:t>that</a:t>
            </a:r>
            <a:r>
              <a:rPr lang="pl-PL" dirty="0"/>
              <a:t> </a:t>
            </a:r>
            <a:r>
              <a:rPr lang="pl-PL" dirty="0" err="1"/>
              <a:t>short</a:t>
            </a:r>
            <a:r>
              <a:rPr lang="pl-PL" dirty="0"/>
              <a:t> </a:t>
            </a:r>
            <a:r>
              <a:rPr lang="pl-PL" dirty="0" err="1"/>
              <a:t>introduction</a:t>
            </a:r>
            <a:r>
              <a:rPr lang="pl-PL" dirty="0"/>
              <a:t> </a:t>
            </a:r>
            <a:r>
              <a:rPr lang="pl-PL" dirty="0" err="1"/>
              <a:t>we’ve</a:t>
            </a:r>
            <a:r>
              <a:rPr lang="pl-PL" dirty="0"/>
              <a:t> </a:t>
            </a:r>
            <a:r>
              <a:rPr lang="pl-PL" dirty="0" err="1"/>
              <a:t>finally</a:t>
            </a:r>
            <a:r>
              <a:rPr lang="pl-PL" dirty="0"/>
              <a:t> </a:t>
            </a:r>
            <a:r>
              <a:rPr lang="pl-PL" dirty="0" err="1"/>
              <a:t>came</a:t>
            </a:r>
            <a:r>
              <a:rPr lang="pl-PL" dirty="0"/>
              <a:t> to </a:t>
            </a:r>
            <a:r>
              <a:rPr lang="pl-PL" dirty="0" err="1"/>
              <a:t>our</a:t>
            </a:r>
            <a:r>
              <a:rPr lang="pl-PL" dirty="0"/>
              <a:t> </a:t>
            </a:r>
            <a:r>
              <a:rPr lang="pl-PL" dirty="0" err="1"/>
              <a:t>first</a:t>
            </a:r>
            <a:r>
              <a:rPr lang="pl-PL" dirty="0"/>
              <a:t> </a:t>
            </a:r>
            <a:r>
              <a:rPr lang="pl-PL" dirty="0" err="1"/>
              <a:t>question</a:t>
            </a:r>
            <a:r>
              <a:rPr lang="pl-PL" dirty="0"/>
              <a:t> </a:t>
            </a:r>
            <a:r>
              <a:rPr lang="pl-PL" dirty="0" err="1"/>
              <a:t>related</a:t>
            </a:r>
            <a:r>
              <a:rPr lang="pl-PL" dirty="0"/>
              <a:t> to </a:t>
            </a:r>
            <a:r>
              <a:rPr lang="pl-PL" dirty="0" err="1"/>
              <a:t>today’s</a:t>
            </a:r>
            <a:r>
              <a:rPr lang="pl-PL" dirty="0"/>
              <a:t> </a:t>
            </a:r>
            <a:r>
              <a:rPr lang="pl-PL" dirty="0" err="1"/>
              <a:t>topic</a:t>
            </a:r>
            <a:r>
              <a:rPr lang="pl-PL" dirty="0"/>
              <a:t>, </a:t>
            </a:r>
            <a:r>
              <a:rPr lang="pl-PL" dirty="0" err="1"/>
              <a:t>which</a:t>
            </a:r>
            <a:r>
              <a:rPr lang="pl-PL" dirty="0"/>
              <a:t> </a:t>
            </a:r>
            <a:r>
              <a:rPr lang="pl-PL" dirty="0" err="1"/>
              <a:t>is</a:t>
            </a:r>
            <a:r>
              <a:rPr lang="pl-PL" dirty="0"/>
              <a:t>:</a:t>
            </a:r>
          </a:p>
        </p:txBody>
      </p:sp>
      <p:sp>
        <p:nvSpPr>
          <p:cNvPr id="4" name="Slide Number Placeholder 3"/>
          <p:cNvSpPr>
            <a:spLocks noGrp="1"/>
          </p:cNvSpPr>
          <p:nvPr>
            <p:ph type="sldNum" sz="quarter" idx="5"/>
          </p:nvPr>
        </p:nvSpPr>
        <p:spPr/>
        <p:txBody>
          <a:bodyPr/>
          <a:lstStyle/>
          <a:p>
            <a:fld id="{213BD131-499C-46F9-A30E-AFCC6C068DAF}" type="slidenum">
              <a:rPr lang="en-US" noProof="0" smtClean="0"/>
              <a:t>9</a:t>
            </a:fld>
            <a:endParaRPr lang="en-US" noProof="0"/>
          </a:p>
        </p:txBody>
      </p:sp>
    </p:spTree>
    <p:extLst>
      <p:ext uri="{BB962C8B-B14F-4D97-AF65-F5344CB8AC3E}">
        <p14:creationId xmlns:p14="http://schemas.microsoft.com/office/powerpoint/2010/main" val="161778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CACE694D-BAD8-4C0D-AFE9-67ABD7124C9E}"/>
              </a:ext>
            </a:extLst>
          </p:cNvPr>
          <p:cNvSpPr>
            <a:spLocks/>
          </p:cNvSpPr>
          <p:nvPr userDrawn="1"/>
        </p:nvSpPr>
        <p:spPr bwMode="auto">
          <a:xfrm>
            <a:off x="1194325" y="1536901"/>
            <a:ext cx="6831013" cy="4641850"/>
          </a:xfrm>
          <a:custGeom>
            <a:avLst/>
            <a:gdLst>
              <a:gd name="T0" fmla="*/ 22 w 4303"/>
              <a:gd name="T1" fmla="*/ 1534 h 2924"/>
              <a:gd name="T2" fmla="*/ 0 w 4303"/>
              <a:gd name="T3" fmla="*/ 1356 h 2924"/>
              <a:gd name="T4" fmla="*/ 6 w 4303"/>
              <a:gd name="T5" fmla="*/ 1189 h 2924"/>
              <a:gd name="T6" fmla="*/ 39 w 4303"/>
              <a:gd name="T7" fmla="*/ 1028 h 2924"/>
              <a:gd name="T8" fmla="*/ 122 w 4303"/>
              <a:gd name="T9" fmla="*/ 811 h 2924"/>
              <a:gd name="T10" fmla="*/ 306 w 4303"/>
              <a:gd name="T11" fmla="*/ 550 h 2924"/>
              <a:gd name="T12" fmla="*/ 551 w 4303"/>
              <a:gd name="T13" fmla="*/ 339 h 2924"/>
              <a:gd name="T14" fmla="*/ 852 w 4303"/>
              <a:gd name="T15" fmla="*/ 172 h 2924"/>
              <a:gd name="T16" fmla="*/ 1197 w 4303"/>
              <a:gd name="T17" fmla="*/ 61 h 2924"/>
              <a:gd name="T18" fmla="*/ 1564 w 4303"/>
              <a:gd name="T19" fmla="*/ 5 h 2924"/>
              <a:gd name="T20" fmla="*/ 1954 w 4303"/>
              <a:gd name="T21" fmla="*/ 5 h 2924"/>
              <a:gd name="T22" fmla="*/ 2366 w 4303"/>
              <a:gd name="T23" fmla="*/ 61 h 2924"/>
              <a:gd name="T24" fmla="*/ 2783 w 4303"/>
              <a:gd name="T25" fmla="*/ 172 h 2924"/>
              <a:gd name="T26" fmla="*/ 3190 w 4303"/>
              <a:gd name="T27" fmla="*/ 333 h 2924"/>
              <a:gd name="T28" fmla="*/ 3563 w 4303"/>
              <a:gd name="T29" fmla="*/ 539 h 2924"/>
              <a:gd name="T30" fmla="*/ 3880 w 4303"/>
              <a:gd name="T31" fmla="*/ 800 h 2924"/>
              <a:gd name="T32" fmla="*/ 4069 w 4303"/>
              <a:gd name="T33" fmla="*/ 1023 h 2924"/>
              <a:gd name="T34" fmla="*/ 4169 w 4303"/>
              <a:gd name="T35" fmla="*/ 1184 h 2924"/>
              <a:gd name="T36" fmla="*/ 4242 w 4303"/>
              <a:gd name="T37" fmla="*/ 1362 h 2924"/>
              <a:gd name="T38" fmla="*/ 4292 w 4303"/>
              <a:gd name="T39" fmla="*/ 1545 h 2924"/>
              <a:gd name="T40" fmla="*/ 4297 w 4303"/>
              <a:gd name="T41" fmla="*/ 1740 h 2924"/>
              <a:gd name="T42" fmla="*/ 4270 w 4303"/>
              <a:gd name="T43" fmla="*/ 1918 h 2924"/>
              <a:gd name="T44" fmla="*/ 4208 w 4303"/>
              <a:gd name="T45" fmla="*/ 2084 h 2924"/>
              <a:gd name="T46" fmla="*/ 4125 w 4303"/>
              <a:gd name="T47" fmla="*/ 2229 h 2924"/>
              <a:gd name="T48" fmla="*/ 3958 w 4303"/>
              <a:gd name="T49" fmla="*/ 2413 h 2924"/>
              <a:gd name="T50" fmla="*/ 3668 w 4303"/>
              <a:gd name="T51" fmla="*/ 2607 h 2924"/>
              <a:gd name="T52" fmla="*/ 3334 w 4303"/>
              <a:gd name="T53" fmla="*/ 2746 h 2924"/>
              <a:gd name="T54" fmla="*/ 2978 w 4303"/>
              <a:gd name="T55" fmla="*/ 2841 h 2924"/>
              <a:gd name="T56" fmla="*/ 2622 w 4303"/>
              <a:gd name="T57" fmla="*/ 2896 h 2924"/>
              <a:gd name="T58" fmla="*/ 2305 w 4303"/>
              <a:gd name="T59" fmla="*/ 2918 h 2924"/>
              <a:gd name="T60" fmla="*/ 2026 w 4303"/>
              <a:gd name="T61" fmla="*/ 2918 h 2924"/>
              <a:gd name="T62" fmla="*/ 1726 w 4303"/>
              <a:gd name="T63" fmla="*/ 2885 h 2924"/>
              <a:gd name="T64" fmla="*/ 1408 w 4303"/>
              <a:gd name="T65" fmla="*/ 2818 h 2924"/>
              <a:gd name="T66" fmla="*/ 1085 w 4303"/>
              <a:gd name="T67" fmla="*/ 2707 h 2924"/>
              <a:gd name="T68" fmla="*/ 779 w 4303"/>
              <a:gd name="T69" fmla="*/ 2557 h 2924"/>
              <a:gd name="T70" fmla="*/ 501 w 4303"/>
              <a:gd name="T71" fmla="*/ 2357 h 2924"/>
              <a:gd name="T72" fmla="*/ 267 w 4303"/>
              <a:gd name="T73" fmla="*/ 2107 h 2924"/>
              <a:gd name="T74" fmla="*/ 100 w 4303"/>
              <a:gd name="T75" fmla="*/ 1801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03" h="2924">
                <a:moveTo>
                  <a:pt x="45" y="1623"/>
                </a:moveTo>
                <a:lnTo>
                  <a:pt x="22" y="1534"/>
                </a:lnTo>
                <a:lnTo>
                  <a:pt x="11" y="1445"/>
                </a:lnTo>
                <a:lnTo>
                  <a:pt x="0" y="1356"/>
                </a:lnTo>
                <a:lnTo>
                  <a:pt x="0" y="1273"/>
                </a:lnTo>
                <a:lnTo>
                  <a:pt x="6" y="1189"/>
                </a:lnTo>
                <a:lnTo>
                  <a:pt x="22" y="1106"/>
                </a:lnTo>
                <a:lnTo>
                  <a:pt x="39" y="1028"/>
                </a:lnTo>
                <a:lnTo>
                  <a:pt x="61" y="956"/>
                </a:lnTo>
                <a:lnTo>
                  <a:pt x="122" y="811"/>
                </a:lnTo>
                <a:lnTo>
                  <a:pt x="206" y="678"/>
                </a:lnTo>
                <a:lnTo>
                  <a:pt x="306" y="550"/>
                </a:lnTo>
                <a:lnTo>
                  <a:pt x="423" y="439"/>
                </a:lnTo>
                <a:lnTo>
                  <a:pt x="551" y="339"/>
                </a:lnTo>
                <a:lnTo>
                  <a:pt x="696" y="250"/>
                </a:lnTo>
                <a:lnTo>
                  <a:pt x="852" y="172"/>
                </a:lnTo>
                <a:lnTo>
                  <a:pt x="1019" y="111"/>
                </a:lnTo>
                <a:lnTo>
                  <a:pt x="1197" y="61"/>
                </a:lnTo>
                <a:lnTo>
                  <a:pt x="1375" y="22"/>
                </a:lnTo>
                <a:lnTo>
                  <a:pt x="1564" y="5"/>
                </a:lnTo>
                <a:lnTo>
                  <a:pt x="1753" y="0"/>
                </a:lnTo>
                <a:lnTo>
                  <a:pt x="1954" y="5"/>
                </a:lnTo>
                <a:lnTo>
                  <a:pt x="2154" y="27"/>
                </a:lnTo>
                <a:lnTo>
                  <a:pt x="2366" y="61"/>
                </a:lnTo>
                <a:lnTo>
                  <a:pt x="2572" y="111"/>
                </a:lnTo>
                <a:lnTo>
                  <a:pt x="2783" y="172"/>
                </a:lnTo>
                <a:lnTo>
                  <a:pt x="2989" y="244"/>
                </a:lnTo>
                <a:lnTo>
                  <a:pt x="3190" y="333"/>
                </a:lnTo>
                <a:lnTo>
                  <a:pt x="3385" y="428"/>
                </a:lnTo>
                <a:lnTo>
                  <a:pt x="3563" y="539"/>
                </a:lnTo>
                <a:lnTo>
                  <a:pt x="3730" y="661"/>
                </a:lnTo>
                <a:lnTo>
                  <a:pt x="3880" y="800"/>
                </a:lnTo>
                <a:lnTo>
                  <a:pt x="4014" y="945"/>
                </a:lnTo>
                <a:lnTo>
                  <a:pt x="4069" y="1023"/>
                </a:lnTo>
                <a:lnTo>
                  <a:pt x="4125" y="1100"/>
                </a:lnTo>
                <a:lnTo>
                  <a:pt x="4169" y="1184"/>
                </a:lnTo>
                <a:lnTo>
                  <a:pt x="4208" y="1273"/>
                </a:lnTo>
                <a:lnTo>
                  <a:pt x="4242" y="1362"/>
                </a:lnTo>
                <a:lnTo>
                  <a:pt x="4270" y="1451"/>
                </a:lnTo>
                <a:lnTo>
                  <a:pt x="4292" y="1545"/>
                </a:lnTo>
                <a:lnTo>
                  <a:pt x="4303" y="1640"/>
                </a:lnTo>
                <a:lnTo>
                  <a:pt x="4297" y="1740"/>
                </a:lnTo>
                <a:lnTo>
                  <a:pt x="4286" y="1834"/>
                </a:lnTo>
                <a:lnTo>
                  <a:pt x="4270" y="1918"/>
                </a:lnTo>
                <a:lnTo>
                  <a:pt x="4242" y="2007"/>
                </a:lnTo>
                <a:lnTo>
                  <a:pt x="4208" y="2084"/>
                </a:lnTo>
                <a:lnTo>
                  <a:pt x="4169" y="2157"/>
                </a:lnTo>
                <a:lnTo>
                  <a:pt x="4125" y="2229"/>
                </a:lnTo>
                <a:lnTo>
                  <a:pt x="4075" y="2296"/>
                </a:lnTo>
                <a:lnTo>
                  <a:pt x="3958" y="2413"/>
                </a:lnTo>
                <a:lnTo>
                  <a:pt x="3819" y="2518"/>
                </a:lnTo>
                <a:lnTo>
                  <a:pt x="3668" y="2607"/>
                </a:lnTo>
                <a:lnTo>
                  <a:pt x="3507" y="2685"/>
                </a:lnTo>
                <a:lnTo>
                  <a:pt x="3334" y="2746"/>
                </a:lnTo>
                <a:lnTo>
                  <a:pt x="3156" y="2802"/>
                </a:lnTo>
                <a:lnTo>
                  <a:pt x="2978" y="2841"/>
                </a:lnTo>
                <a:lnTo>
                  <a:pt x="2800" y="2874"/>
                </a:lnTo>
                <a:lnTo>
                  <a:pt x="2622" y="2896"/>
                </a:lnTo>
                <a:lnTo>
                  <a:pt x="2460" y="2913"/>
                </a:lnTo>
                <a:lnTo>
                  <a:pt x="2305" y="2918"/>
                </a:lnTo>
                <a:lnTo>
                  <a:pt x="2160" y="2924"/>
                </a:lnTo>
                <a:lnTo>
                  <a:pt x="2026" y="2918"/>
                </a:lnTo>
                <a:lnTo>
                  <a:pt x="1876" y="2907"/>
                </a:lnTo>
                <a:lnTo>
                  <a:pt x="1726" y="2885"/>
                </a:lnTo>
                <a:lnTo>
                  <a:pt x="1564" y="2857"/>
                </a:lnTo>
                <a:lnTo>
                  <a:pt x="1408" y="2818"/>
                </a:lnTo>
                <a:lnTo>
                  <a:pt x="1247" y="2768"/>
                </a:lnTo>
                <a:lnTo>
                  <a:pt x="1085" y="2707"/>
                </a:lnTo>
                <a:lnTo>
                  <a:pt x="930" y="2640"/>
                </a:lnTo>
                <a:lnTo>
                  <a:pt x="779" y="2557"/>
                </a:lnTo>
                <a:lnTo>
                  <a:pt x="635" y="2463"/>
                </a:lnTo>
                <a:lnTo>
                  <a:pt x="501" y="2357"/>
                </a:lnTo>
                <a:lnTo>
                  <a:pt x="379" y="2240"/>
                </a:lnTo>
                <a:lnTo>
                  <a:pt x="267" y="2107"/>
                </a:lnTo>
                <a:lnTo>
                  <a:pt x="178" y="1962"/>
                </a:lnTo>
                <a:lnTo>
                  <a:pt x="100" y="1801"/>
                </a:lnTo>
                <a:lnTo>
                  <a:pt x="45" y="16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ctrTitle"/>
          </p:nvPr>
        </p:nvSpPr>
        <p:spPr>
          <a:xfrm>
            <a:off x="1678922" y="2954315"/>
            <a:ext cx="5566700" cy="1675949"/>
          </a:xfrm>
        </p:spPr>
        <p:txBody>
          <a:bodyPr bIns="0" anchor="ctr">
            <a:noAutofit/>
          </a:bodyPr>
          <a:lstStyle>
            <a:lvl1pPr algn="ctr">
              <a:lnSpc>
                <a:spcPct val="80000"/>
              </a:lnSpc>
              <a:defRPr sz="4000" spc="-150">
                <a:solidFill>
                  <a:schemeClr val="tx1"/>
                </a:solidFill>
              </a:defRPr>
            </a:lvl1pPr>
          </a:lstStyle>
          <a:p>
            <a:r>
              <a:rPr lang="en-US" noProof="0"/>
              <a:t>Click to edit Master title style</a:t>
            </a:r>
          </a:p>
        </p:txBody>
      </p:sp>
      <p:sp>
        <p:nvSpPr>
          <p:cNvPr id="11" name="AutoShape 3">
            <a:extLst>
              <a:ext uri="{FF2B5EF4-FFF2-40B4-BE49-F238E27FC236}">
                <a16:creationId xmlns:a16="http://schemas.microsoft.com/office/drawing/2014/main" id="{02FDAB33-915E-4BD4-A13F-8FD4F0F1565D}"/>
              </a:ext>
            </a:extLst>
          </p:cNvPr>
          <p:cNvSpPr>
            <a:spLocks noChangeAspect="1" noChangeArrowheads="1" noTextEdit="1"/>
          </p:cNvSpPr>
          <p:nvPr userDrawn="1"/>
        </p:nvSpPr>
        <p:spPr bwMode="auto">
          <a:xfrm>
            <a:off x="4976748" y="3964146"/>
            <a:ext cx="6831013"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Shape 36">
            <a:extLst>
              <a:ext uri="{FF2B5EF4-FFF2-40B4-BE49-F238E27FC236}">
                <a16:creationId xmlns:a16="http://schemas.microsoft.com/office/drawing/2014/main" id="{D19DC10D-AC77-4943-9096-2598F5878C12}"/>
              </a:ext>
            </a:extLst>
          </p:cNvPr>
          <p:cNvSpPr/>
          <p:nvPr userDrawn="1"/>
        </p:nvSpPr>
        <p:spPr>
          <a:xfrm>
            <a:off x="527465" y="-6705"/>
            <a:ext cx="11168286" cy="6847184"/>
          </a:xfrm>
          <a:custGeom>
            <a:avLst/>
            <a:gdLst>
              <a:gd name="connsiteX0" fmla="*/ 3449748 w 11168286"/>
              <a:gd name="connsiteY0" fmla="*/ 1543606 h 6847184"/>
              <a:gd name="connsiteX1" fmla="*/ 3149710 w 11168286"/>
              <a:gd name="connsiteY1" fmla="*/ 1551544 h 6847184"/>
              <a:gd name="connsiteX2" fmla="*/ 2849673 w 11168286"/>
              <a:gd name="connsiteY2" fmla="*/ 1578531 h 6847184"/>
              <a:gd name="connsiteX3" fmla="*/ 2567097 w 11168286"/>
              <a:gd name="connsiteY3" fmla="*/ 1640444 h 6847184"/>
              <a:gd name="connsiteX4" fmla="*/ 2284523 w 11168286"/>
              <a:gd name="connsiteY4" fmla="*/ 1719819 h 6847184"/>
              <a:gd name="connsiteX5" fmla="*/ 2019410 w 11168286"/>
              <a:gd name="connsiteY5" fmla="*/ 1816656 h 6847184"/>
              <a:gd name="connsiteX6" fmla="*/ 1771760 w 11168286"/>
              <a:gd name="connsiteY6" fmla="*/ 1940481 h 6847184"/>
              <a:gd name="connsiteX7" fmla="*/ 1541573 w 11168286"/>
              <a:gd name="connsiteY7" fmla="*/ 2081769 h 6847184"/>
              <a:gd name="connsiteX8" fmla="*/ 1338373 w 11168286"/>
              <a:gd name="connsiteY8" fmla="*/ 2240519 h 6847184"/>
              <a:gd name="connsiteX9" fmla="*/ 1152635 w 11168286"/>
              <a:gd name="connsiteY9" fmla="*/ 2416731 h 6847184"/>
              <a:gd name="connsiteX10" fmla="*/ 993885 w 11168286"/>
              <a:gd name="connsiteY10" fmla="*/ 2619931 h 6847184"/>
              <a:gd name="connsiteX11" fmla="*/ 860535 w 11168286"/>
              <a:gd name="connsiteY11" fmla="*/ 2831069 h 6847184"/>
              <a:gd name="connsiteX12" fmla="*/ 763698 w 11168286"/>
              <a:gd name="connsiteY12" fmla="*/ 3061256 h 6847184"/>
              <a:gd name="connsiteX13" fmla="*/ 728773 w 11168286"/>
              <a:gd name="connsiteY13" fmla="*/ 3175556 h 6847184"/>
              <a:gd name="connsiteX14" fmla="*/ 701785 w 11168286"/>
              <a:gd name="connsiteY14" fmla="*/ 3299381 h 6847184"/>
              <a:gd name="connsiteX15" fmla="*/ 676385 w 11168286"/>
              <a:gd name="connsiteY15" fmla="*/ 3431144 h 6847184"/>
              <a:gd name="connsiteX16" fmla="*/ 666860 w 11168286"/>
              <a:gd name="connsiteY16" fmla="*/ 3564494 h 6847184"/>
              <a:gd name="connsiteX17" fmla="*/ 666860 w 11168286"/>
              <a:gd name="connsiteY17" fmla="*/ 3696256 h 6847184"/>
              <a:gd name="connsiteX18" fmla="*/ 684323 w 11168286"/>
              <a:gd name="connsiteY18" fmla="*/ 3837544 h 6847184"/>
              <a:gd name="connsiteX19" fmla="*/ 701785 w 11168286"/>
              <a:gd name="connsiteY19" fmla="*/ 3978831 h 6847184"/>
              <a:gd name="connsiteX20" fmla="*/ 738298 w 11168286"/>
              <a:gd name="connsiteY20" fmla="*/ 4120119 h 6847184"/>
              <a:gd name="connsiteX21" fmla="*/ 825610 w 11168286"/>
              <a:gd name="connsiteY21" fmla="*/ 4402694 h 6847184"/>
              <a:gd name="connsiteX22" fmla="*/ 949435 w 11168286"/>
              <a:gd name="connsiteY22" fmla="*/ 4658281 h 6847184"/>
              <a:gd name="connsiteX23" fmla="*/ 1090723 w 11168286"/>
              <a:gd name="connsiteY23" fmla="*/ 4888469 h 6847184"/>
              <a:gd name="connsiteX24" fmla="*/ 1268523 w 11168286"/>
              <a:gd name="connsiteY24" fmla="*/ 5099606 h 6847184"/>
              <a:gd name="connsiteX25" fmla="*/ 1462198 w 11168286"/>
              <a:gd name="connsiteY25" fmla="*/ 5285344 h 6847184"/>
              <a:gd name="connsiteX26" fmla="*/ 1674923 w 11168286"/>
              <a:gd name="connsiteY26" fmla="*/ 5453619 h 6847184"/>
              <a:gd name="connsiteX27" fmla="*/ 1903522 w 11168286"/>
              <a:gd name="connsiteY27" fmla="*/ 5602844 h 6847184"/>
              <a:gd name="connsiteX28" fmla="*/ 2143235 w 11168286"/>
              <a:gd name="connsiteY28" fmla="*/ 5734606 h 6847184"/>
              <a:gd name="connsiteX29" fmla="*/ 2389298 w 11168286"/>
              <a:gd name="connsiteY29" fmla="*/ 5840969 h 6847184"/>
              <a:gd name="connsiteX30" fmla="*/ 2646473 w 11168286"/>
              <a:gd name="connsiteY30" fmla="*/ 5937806 h 6847184"/>
              <a:gd name="connsiteX31" fmla="*/ 2902060 w 11168286"/>
              <a:gd name="connsiteY31" fmla="*/ 6017181 h 6847184"/>
              <a:gd name="connsiteX32" fmla="*/ 3149710 w 11168286"/>
              <a:gd name="connsiteY32" fmla="*/ 6079094 h 6847184"/>
              <a:gd name="connsiteX33" fmla="*/ 3406885 w 11168286"/>
              <a:gd name="connsiteY33" fmla="*/ 6123544 h 6847184"/>
              <a:gd name="connsiteX34" fmla="*/ 3645010 w 11168286"/>
              <a:gd name="connsiteY34" fmla="*/ 6158469 h 6847184"/>
              <a:gd name="connsiteX35" fmla="*/ 3883135 w 11168286"/>
              <a:gd name="connsiteY35" fmla="*/ 6175931 h 6847184"/>
              <a:gd name="connsiteX36" fmla="*/ 4095861 w 11168286"/>
              <a:gd name="connsiteY36" fmla="*/ 6185456 h 6847184"/>
              <a:gd name="connsiteX37" fmla="*/ 4326048 w 11168286"/>
              <a:gd name="connsiteY37" fmla="*/ 6175931 h 6847184"/>
              <a:gd name="connsiteX38" fmla="*/ 4572111 w 11168286"/>
              <a:gd name="connsiteY38" fmla="*/ 6167994 h 6847184"/>
              <a:gd name="connsiteX39" fmla="*/ 4829285 w 11168286"/>
              <a:gd name="connsiteY39" fmla="*/ 6141006 h 6847184"/>
              <a:gd name="connsiteX40" fmla="*/ 5111860 w 11168286"/>
              <a:gd name="connsiteY40" fmla="*/ 6106081 h 6847184"/>
              <a:gd name="connsiteX41" fmla="*/ 5394435 w 11168286"/>
              <a:gd name="connsiteY41" fmla="*/ 6053694 h 6847184"/>
              <a:gd name="connsiteX42" fmla="*/ 5677010 w 11168286"/>
              <a:gd name="connsiteY42" fmla="*/ 5991781 h 6847184"/>
              <a:gd name="connsiteX43" fmla="*/ 5959585 w 11168286"/>
              <a:gd name="connsiteY43" fmla="*/ 5902881 h 6847184"/>
              <a:gd name="connsiteX44" fmla="*/ 6234223 w 11168286"/>
              <a:gd name="connsiteY44" fmla="*/ 5806044 h 6847184"/>
              <a:gd name="connsiteX45" fmla="*/ 6489810 w 11168286"/>
              <a:gd name="connsiteY45" fmla="*/ 5682219 h 6847184"/>
              <a:gd name="connsiteX46" fmla="*/ 6729523 w 11168286"/>
              <a:gd name="connsiteY46" fmla="*/ 5540931 h 6847184"/>
              <a:gd name="connsiteX47" fmla="*/ 6950185 w 11168286"/>
              <a:gd name="connsiteY47" fmla="*/ 5374244 h 6847184"/>
              <a:gd name="connsiteX48" fmla="*/ 7135923 w 11168286"/>
              <a:gd name="connsiteY48" fmla="*/ 5188506 h 6847184"/>
              <a:gd name="connsiteX49" fmla="*/ 7215298 w 11168286"/>
              <a:gd name="connsiteY49" fmla="*/ 5082144 h 6847184"/>
              <a:gd name="connsiteX50" fmla="*/ 7285148 w 11168286"/>
              <a:gd name="connsiteY50" fmla="*/ 4967844 h 6847184"/>
              <a:gd name="connsiteX51" fmla="*/ 7347060 w 11168286"/>
              <a:gd name="connsiteY51" fmla="*/ 4851956 h 6847184"/>
              <a:gd name="connsiteX52" fmla="*/ 7401035 w 11168286"/>
              <a:gd name="connsiteY52" fmla="*/ 4729719 h 6847184"/>
              <a:gd name="connsiteX53" fmla="*/ 7445485 w 11168286"/>
              <a:gd name="connsiteY53" fmla="*/ 4588431 h 6847184"/>
              <a:gd name="connsiteX54" fmla="*/ 7470885 w 11168286"/>
              <a:gd name="connsiteY54" fmla="*/ 4455081 h 6847184"/>
              <a:gd name="connsiteX55" fmla="*/ 7488348 w 11168286"/>
              <a:gd name="connsiteY55" fmla="*/ 4305856 h 6847184"/>
              <a:gd name="connsiteX56" fmla="*/ 7497873 w 11168286"/>
              <a:gd name="connsiteY56" fmla="*/ 4147106 h 6847184"/>
              <a:gd name="connsiteX57" fmla="*/ 7480410 w 11168286"/>
              <a:gd name="connsiteY57" fmla="*/ 3996294 h 6847184"/>
              <a:gd name="connsiteX58" fmla="*/ 7445485 w 11168286"/>
              <a:gd name="connsiteY58" fmla="*/ 3847069 h 6847184"/>
              <a:gd name="connsiteX59" fmla="*/ 7401035 w 11168286"/>
              <a:gd name="connsiteY59" fmla="*/ 3705781 h 6847184"/>
              <a:gd name="connsiteX60" fmla="*/ 7347060 w 11168286"/>
              <a:gd name="connsiteY60" fmla="*/ 3564494 h 6847184"/>
              <a:gd name="connsiteX61" fmla="*/ 7285148 w 11168286"/>
              <a:gd name="connsiteY61" fmla="*/ 3423206 h 6847184"/>
              <a:gd name="connsiteX62" fmla="*/ 7215298 w 11168286"/>
              <a:gd name="connsiteY62" fmla="*/ 3289856 h 6847184"/>
              <a:gd name="connsiteX63" fmla="*/ 7126398 w 11168286"/>
              <a:gd name="connsiteY63" fmla="*/ 3167619 h 6847184"/>
              <a:gd name="connsiteX64" fmla="*/ 7039085 w 11168286"/>
              <a:gd name="connsiteY64" fmla="*/ 3043794 h 6847184"/>
              <a:gd name="connsiteX65" fmla="*/ 6826360 w 11168286"/>
              <a:gd name="connsiteY65" fmla="*/ 2813606 h 6847184"/>
              <a:gd name="connsiteX66" fmla="*/ 6588235 w 11168286"/>
              <a:gd name="connsiteY66" fmla="*/ 2592944 h 6847184"/>
              <a:gd name="connsiteX67" fmla="*/ 6323123 w 11168286"/>
              <a:gd name="connsiteY67" fmla="*/ 2399269 h 6847184"/>
              <a:gd name="connsiteX68" fmla="*/ 6040548 w 11168286"/>
              <a:gd name="connsiteY68" fmla="*/ 2223056 h 6847184"/>
              <a:gd name="connsiteX69" fmla="*/ 5730985 w 11168286"/>
              <a:gd name="connsiteY69" fmla="*/ 2072244 h 6847184"/>
              <a:gd name="connsiteX70" fmla="*/ 5411899 w 11168286"/>
              <a:gd name="connsiteY70" fmla="*/ 1930956 h 6847184"/>
              <a:gd name="connsiteX71" fmla="*/ 5084873 w 11168286"/>
              <a:gd name="connsiteY71" fmla="*/ 1816656 h 6847184"/>
              <a:gd name="connsiteX72" fmla="*/ 4749910 w 11168286"/>
              <a:gd name="connsiteY72" fmla="*/ 1719819 h 6847184"/>
              <a:gd name="connsiteX73" fmla="*/ 4422885 w 11168286"/>
              <a:gd name="connsiteY73" fmla="*/ 1640444 h 6847184"/>
              <a:gd name="connsiteX74" fmla="*/ 4086335 w 11168286"/>
              <a:gd name="connsiteY74" fmla="*/ 1586469 h 6847184"/>
              <a:gd name="connsiteX75" fmla="*/ 3768835 w 11168286"/>
              <a:gd name="connsiteY75" fmla="*/ 1551544 h 6847184"/>
              <a:gd name="connsiteX76" fmla="*/ 3384196 w 11168286"/>
              <a:gd name="connsiteY76" fmla="*/ 0 h 6847184"/>
              <a:gd name="connsiteX77" fmla="*/ 9353938 w 11168286"/>
              <a:gd name="connsiteY77" fmla="*/ 0 h 6847184"/>
              <a:gd name="connsiteX78" fmla="*/ 9361842 w 11168286"/>
              <a:gd name="connsiteY78" fmla="*/ 3952 h 6847184"/>
              <a:gd name="connsiteX79" fmla="*/ 9738185 w 11168286"/>
              <a:gd name="connsiteY79" fmla="*/ 234949 h 6847184"/>
              <a:gd name="connsiteX80" fmla="*/ 10070404 w 11168286"/>
              <a:gd name="connsiteY80" fmla="*/ 494495 h 6847184"/>
              <a:gd name="connsiteX81" fmla="*/ 10374074 w 11168286"/>
              <a:gd name="connsiteY81" fmla="*/ 782592 h 6847184"/>
              <a:gd name="connsiteX82" fmla="*/ 10633620 w 11168286"/>
              <a:gd name="connsiteY82" fmla="*/ 1114811 h 6847184"/>
              <a:gd name="connsiteX83" fmla="*/ 10851639 w 11168286"/>
              <a:gd name="connsiteY83" fmla="*/ 1460008 h 6847184"/>
              <a:gd name="connsiteX84" fmla="*/ 11009963 w 11168286"/>
              <a:gd name="connsiteY84" fmla="*/ 1836350 h 6847184"/>
              <a:gd name="connsiteX85" fmla="*/ 11067063 w 11168286"/>
              <a:gd name="connsiteY85" fmla="*/ 2023224 h 6847184"/>
              <a:gd name="connsiteX86" fmla="*/ 11111186 w 11168286"/>
              <a:gd name="connsiteY86" fmla="*/ 2225670 h 6847184"/>
              <a:gd name="connsiteX87" fmla="*/ 11152713 w 11168286"/>
              <a:gd name="connsiteY87" fmla="*/ 2441094 h 6847184"/>
              <a:gd name="connsiteX88" fmla="*/ 11168286 w 11168286"/>
              <a:gd name="connsiteY88" fmla="*/ 2659113 h 6847184"/>
              <a:gd name="connsiteX89" fmla="*/ 11168286 w 11168286"/>
              <a:gd name="connsiteY89" fmla="*/ 2874537 h 6847184"/>
              <a:gd name="connsiteX90" fmla="*/ 11139736 w 11168286"/>
              <a:gd name="connsiteY90" fmla="*/ 3105533 h 6847184"/>
              <a:gd name="connsiteX91" fmla="*/ 11111186 w 11168286"/>
              <a:gd name="connsiteY91" fmla="*/ 3336529 h 6847184"/>
              <a:gd name="connsiteX92" fmla="*/ 11051490 w 11168286"/>
              <a:gd name="connsiteY92" fmla="*/ 3567526 h 6847184"/>
              <a:gd name="connsiteX93" fmla="*/ 10908739 w 11168286"/>
              <a:gd name="connsiteY93" fmla="*/ 4029518 h 6847184"/>
              <a:gd name="connsiteX94" fmla="*/ 10706293 w 11168286"/>
              <a:gd name="connsiteY94" fmla="*/ 4447388 h 6847184"/>
              <a:gd name="connsiteX95" fmla="*/ 10475297 w 11168286"/>
              <a:gd name="connsiteY95" fmla="*/ 4823731 h 6847184"/>
              <a:gd name="connsiteX96" fmla="*/ 10184605 w 11168286"/>
              <a:gd name="connsiteY96" fmla="*/ 5168927 h 6847184"/>
              <a:gd name="connsiteX97" fmla="*/ 9867958 w 11168286"/>
              <a:gd name="connsiteY97" fmla="*/ 5472597 h 6847184"/>
              <a:gd name="connsiteX98" fmla="*/ 9520166 w 11168286"/>
              <a:gd name="connsiteY98" fmla="*/ 5747716 h 6847184"/>
              <a:gd name="connsiteX99" fmla="*/ 9146419 w 11168286"/>
              <a:gd name="connsiteY99" fmla="*/ 5991690 h 6847184"/>
              <a:gd name="connsiteX100" fmla="*/ 8754503 w 11168286"/>
              <a:gd name="connsiteY100" fmla="*/ 6207113 h 6847184"/>
              <a:gd name="connsiteX101" fmla="*/ 8352207 w 11168286"/>
              <a:gd name="connsiteY101" fmla="*/ 6381009 h 6847184"/>
              <a:gd name="connsiteX102" fmla="*/ 7931741 w 11168286"/>
              <a:gd name="connsiteY102" fmla="*/ 6539333 h 6847184"/>
              <a:gd name="connsiteX103" fmla="*/ 7513871 w 11168286"/>
              <a:gd name="connsiteY103" fmla="*/ 6669106 h 6847184"/>
              <a:gd name="connsiteX104" fmla="*/ 7108979 w 11168286"/>
              <a:gd name="connsiteY104" fmla="*/ 6770329 h 6847184"/>
              <a:gd name="connsiteX105" fmla="*/ 6688513 w 11168286"/>
              <a:gd name="connsiteY105" fmla="*/ 6843002 h 6847184"/>
              <a:gd name="connsiteX106" fmla="*/ 6660000 w 11168286"/>
              <a:gd name="connsiteY106" fmla="*/ 6847184 h 6847184"/>
              <a:gd name="connsiteX107" fmla="*/ 4165817 w 11168286"/>
              <a:gd name="connsiteY107" fmla="*/ 6847184 h 6847184"/>
              <a:gd name="connsiteX108" fmla="*/ 3900984 w 11168286"/>
              <a:gd name="connsiteY108" fmla="*/ 6814452 h 6847184"/>
              <a:gd name="connsiteX109" fmla="*/ 3438991 w 11168286"/>
              <a:gd name="connsiteY109" fmla="*/ 6728802 h 6847184"/>
              <a:gd name="connsiteX110" fmla="*/ 2976998 w 11168286"/>
              <a:gd name="connsiteY110" fmla="*/ 6627579 h 6847184"/>
              <a:gd name="connsiteX111" fmla="*/ 2515006 w 11168286"/>
              <a:gd name="connsiteY111" fmla="*/ 6482233 h 6847184"/>
              <a:gd name="connsiteX112" fmla="*/ 2065990 w 11168286"/>
              <a:gd name="connsiteY112" fmla="*/ 6323909 h 6847184"/>
              <a:gd name="connsiteX113" fmla="*/ 1648120 w 11168286"/>
              <a:gd name="connsiteY113" fmla="*/ 6121463 h 6847184"/>
              <a:gd name="connsiteX114" fmla="*/ 1256205 w 11168286"/>
              <a:gd name="connsiteY114" fmla="*/ 5890467 h 6847184"/>
              <a:gd name="connsiteX115" fmla="*/ 895435 w 11168286"/>
              <a:gd name="connsiteY115" fmla="*/ 5617943 h 6847184"/>
              <a:gd name="connsiteX116" fmla="*/ 591766 w 11168286"/>
              <a:gd name="connsiteY116" fmla="*/ 5314273 h 6847184"/>
              <a:gd name="connsiteX117" fmla="*/ 461993 w 11168286"/>
              <a:gd name="connsiteY117" fmla="*/ 5140377 h 6847184"/>
              <a:gd name="connsiteX118" fmla="*/ 347792 w 11168286"/>
              <a:gd name="connsiteY118" fmla="*/ 4953504 h 6847184"/>
              <a:gd name="connsiteX119" fmla="*/ 246569 w 11168286"/>
              <a:gd name="connsiteY119" fmla="*/ 4764035 h 6847184"/>
              <a:gd name="connsiteX120" fmla="*/ 158323 w 11168286"/>
              <a:gd name="connsiteY120" fmla="*/ 4564184 h 6847184"/>
              <a:gd name="connsiteX121" fmla="*/ 85650 w 11168286"/>
              <a:gd name="connsiteY121" fmla="*/ 4333188 h 6847184"/>
              <a:gd name="connsiteX122" fmla="*/ 44123 w 11168286"/>
              <a:gd name="connsiteY122" fmla="*/ 4115169 h 6847184"/>
              <a:gd name="connsiteX123" fmla="*/ 15573 w 11168286"/>
              <a:gd name="connsiteY123" fmla="*/ 3871195 h 6847184"/>
              <a:gd name="connsiteX124" fmla="*/ 0 w 11168286"/>
              <a:gd name="connsiteY124" fmla="*/ 3611648 h 6847184"/>
              <a:gd name="connsiteX125" fmla="*/ 28550 w 11168286"/>
              <a:gd name="connsiteY125" fmla="*/ 3365079 h 6847184"/>
              <a:gd name="connsiteX126" fmla="*/ 85650 w 11168286"/>
              <a:gd name="connsiteY126" fmla="*/ 3121106 h 6847184"/>
              <a:gd name="connsiteX127" fmla="*/ 158323 w 11168286"/>
              <a:gd name="connsiteY127" fmla="*/ 2890109 h 6847184"/>
              <a:gd name="connsiteX128" fmla="*/ 246569 w 11168286"/>
              <a:gd name="connsiteY128" fmla="*/ 2659113 h 6847184"/>
              <a:gd name="connsiteX129" fmla="*/ 347792 w 11168286"/>
              <a:gd name="connsiteY129" fmla="*/ 2428116 h 6847184"/>
              <a:gd name="connsiteX130" fmla="*/ 461993 w 11168286"/>
              <a:gd name="connsiteY130" fmla="*/ 2210097 h 6847184"/>
              <a:gd name="connsiteX131" fmla="*/ 607339 w 11168286"/>
              <a:gd name="connsiteY131" fmla="*/ 2010247 h 6847184"/>
              <a:gd name="connsiteX132" fmla="*/ 750089 w 11168286"/>
              <a:gd name="connsiteY132" fmla="*/ 1807800 h 6847184"/>
              <a:gd name="connsiteX133" fmla="*/ 1097882 w 11168286"/>
              <a:gd name="connsiteY133" fmla="*/ 1431458 h 6847184"/>
              <a:gd name="connsiteX134" fmla="*/ 1487201 w 11168286"/>
              <a:gd name="connsiteY134" fmla="*/ 1070688 h 6847184"/>
              <a:gd name="connsiteX135" fmla="*/ 1920644 w 11168286"/>
              <a:gd name="connsiteY135" fmla="*/ 754042 h 6847184"/>
              <a:gd name="connsiteX136" fmla="*/ 2382637 w 11168286"/>
              <a:gd name="connsiteY136" fmla="*/ 465945 h 6847184"/>
              <a:gd name="connsiteX137" fmla="*/ 2888753 w 11168286"/>
              <a:gd name="connsiteY137" fmla="*/ 219376 h 684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68286" h="6847184">
                <a:moveTo>
                  <a:pt x="3449748" y="1543606"/>
                </a:moveTo>
                <a:lnTo>
                  <a:pt x="3149710" y="1551544"/>
                </a:lnTo>
                <a:lnTo>
                  <a:pt x="2849673" y="1578531"/>
                </a:lnTo>
                <a:lnTo>
                  <a:pt x="2567097" y="1640444"/>
                </a:lnTo>
                <a:lnTo>
                  <a:pt x="2284523" y="1719819"/>
                </a:lnTo>
                <a:lnTo>
                  <a:pt x="2019410" y="1816656"/>
                </a:lnTo>
                <a:lnTo>
                  <a:pt x="1771760" y="1940481"/>
                </a:lnTo>
                <a:lnTo>
                  <a:pt x="1541573" y="2081769"/>
                </a:lnTo>
                <a:lnTo>
                  <a:pt x="1338373" y="2240519"/>
                </a:lnTo>
                <a:lnTo>
                  <a:pt x="1152635" y="2416731"/>
                </a:lnTo>
                <a:lnTo>
                  <a:pt x="993885" y="2619931"/>
                </a:lnTo>
                <a:lnTo>
                  <a:pt x="860535" y="2831069"/>
                </a:lnTo>
                <a:lnTo>
                  <a:pt x="763698" y="3061256"/>
                </a:lnTo>
                <a:lnTo>
                  <a:pt x="728773" y="3175556"/>
                </a:lnTo>
                <a:lnTo>
                  <a:pt x="701785" y="3299381"/>
                </a:lnTo>
                <a:lnTo>
                  <a:pt x="676385" y="3431144"/>
                </a:lnTo>
                <a:lnTo>
                  <a:pt x="666860" y="3564494"/>
                </a:lnTo>
                <a:lnTo>
                  <a:pt x="666860" y="3696256"/>
                </a:lnTo>
                <a:lnTo>
                  <a:pt x="684323" y="3837544"/>
                </a:lnTo>
                <a:lnTo>
                  <a:pt x="701785" y="3978831"/>
                </a:lnTo>
                <a:lnTo>
                  <a:pt x="738298" y="4120119"/>
                </a:lnTo>
                <a:lnTo>
                  <a:pt x="825610" y="4402694"/>
                </a:lnTo>
                <a:lnTo>
                  <a:pt x="949435" y="4658281"/>
                </a:lnTo>
                <a:lnTo>
                  <a:pt x="1090723" y="4888469"/>
                </a:lnTo>
                <a:lnTo>
                  <a:pt x="1268523" y="5099606"/>
                </a:lnTo>
                <a:lnTo>
                  <a:pt x="1462198" y="5285344"/>
                </a:lnTo>
                <a:lnTo>
                  <a:pt x="1674923" y="5453619"/>
                </a:lnTo>
                <a:lnTo>
                  <a:pt x="1903522" y="5602844"/>
                </a:lnTo>
                <a:lnTo>
                  <a:pt x="2143235" y="5734606"/>
                </a:lnTo>
                <a:lnTo>
                  <a:pt x="2389298" y="5840969"/>
                </a:lnTo>
                <a:lnTo>
                  <a:pt x="2646473" y="5937806"/>
                </a:lnTo>
                <a:lnTo>
                  <a:pt x="2902060" y="6017181"/>
                </a:lnTo>
                <a:lnTo>
                  <a:pt x="3149710" y="6079094"/>
                </a:lnTo>
                <a:lnTo>
                  <a:pt x="3406885" y="6123544"/>
                </a:lnTo>
                <a:lnTo>
                  <a:pt x="3645010" y="6158469"/>
                </a:lnTo>
                <a:lnTo>
                  <a:pt x="3883135" y="6175931"/>
                </a:lnTo>
                <a:lnTo>
                  <a:pt x="4095861" y="6185456"/>
                </a:lnTo>
                <a:lnTo>
                  <a:pt x="4326048" y="6175931"/>
                </a:lnTo>
                <a:lnTo>
                  <a:pt x="4572111" y="6167994"/>
                </a:lnTo>
                <a:lnTo>
                  <a:pt x="4829285" y="6141006"/>
                </a:lnTo>
                <a:lnTo>
                  <a:pt x="5111860" y="6106081"/>
                </a:lnTo>
                <a:lnTo>
                  <a:pt x="5394435" y="6053694"/>
                </a:lnTo>
                <a:lnTo>
                  <a:pt x="5677010" y="5991781"/>
                </a:lnTo>
                <a:lnTo>
                  <a:pt x="5959585" y="5902881"/>
                </a:lnTo>
                <a:lnTo>
                  <a:pt x="6234223" y="5806044"/>
                </a:lnTo>
                <a:lnTo>
                  <a:pt x="6489810" y="5682219"/>
                </a:lnTo>
                <a:lnTo>
                  <a:pt x="6729523" y="5540931"/>
                </a:lnTo>
                <a:lnTo>
                  <a:pt x="6950185" y="5374244"/>
                </a:lnTo>
                <a:lnTo>
                  <a:pt x="7135923" y="5188506"/>
                </a:lnTo>
                <a:lnTo>
                  <a:pt x="7215298" y="5082144"/>
                </a:lnTo>
                <a:lnTo>
                  <a:pt x="7285148" y="4967844"/>
                </a:lnTo>
                <a:lnTo>
                  <a:pt x="7347060" y="4851956"/>
                </a:lnTo>
                <a:lnTo>
                  <a:pt x="7401035" y="4729719"/>
                </a:lnTo>
                <a:lnTo>
                  <a:pt x="7445485" y="4588431"/>
                </a:lnTo>
                <a:lnTo>
                  <a:pt x="7470885" y="4455081"/>
                </a:lnTo>
                <a:lnTo>
                  <a:pt x="7488348" y="4305856"/>
                </a:lnTo>
                <a:lnTo>
                  <a:pt x="7497873" y="4147106"/>
                </a:lnTo>
                <a:lnTo>
                  <a:pt x="7480410" y="3996294"/>
                </a:lnTo>
                <a:lnTo>
                  <a:pt x="7445485" y="3847069"/>
                </a:lnTo>
                <a:lnTo>
                  <a:pt x="7401035" y="3705781"/>
                </a:lnTo>
                <a:lnTo>
                  <a:pt x="7347060" y="3564494"/>
                </a:lnTo>
                <a:lnTo>
                  <a:pt x="7285148" y="3423206"/>
                </a:lnTo>
                <a:lnTo>
                  <a:pt x="7215298" y="3289856"/>
                </a:lnTo>
                <a:lnTo>
                  <a:pt x="7126398" y="3167619"/>
                </a:lnTo>
                <a:lnTo>
                  <a:pt x="7039085" y="3043794"/>
                </a:lnTo>
                <a:lnTo>
                  <a:pt x="6826360" y="2813606"/>
                </a:lnTo>
                <a:lnTo>
                  <a:pt x="6588235" y="2592944"/>
                </a:lnTo>
                <a:lnTo>
                  <a:pt x="6323123" y="2399269"/>
                </a:lnTo>
                <a:lnTo>
                  <a:pt x="6040548" y="2223056"/>
                </a:lnTo>
                <a:lnTo>
                  <a:pt x="5730985" y="2072244"/>
                </a:lnTo>
                <a:lnTo>
                  <a:pt x="5411899" y="1930956"/>
                </a:lnTo>
                <a:lnTo>
                  <a:pt x="5084873" y="1816656"/>
                </a:lnTo>
                <a:lnTo>
                  <a:pt x="4749910" y="1719819"/>
                </a:lnTo>
                <a:lnTo>
                  <a:pt x="4422885" y="1640444"/>
                </a:lnTo>
                <a:lnTo>
                  <a:pt x="4086335" y="1586469"/>
                </a:lnTo>
                <a:lnTo>
                  <a:pt x="3768835" y="1551544"/>
                </a:lnTo>
                <a:close/>
                <a:moveTo>
                  <a:pt x="3384196" y="0"/>
                </a:moveTo>
                <a:lnTo>
                  <a:pt x="9353938" y="0"/>
                </a:lnTo>
                <a:lnTo>
                  <a:pt x="9361842" y="3952"/>
                </a:lnTo>
                <a:lnTo>
                  <a:pt x="9738185" y="234949"/>
                </a:lnTo>
                <a:lnTo>
                  <a:pt x="10070404" y="494495"/>
                </a:lnTo>
                <a:lnTo>
                  <a:pt x="10374074" y="782592"/>
                </a:lnTo>
                <a:lnTo>
                  <a:pt x="10633620" y="1114811"/>
                </a:lnTo>
                <a:lnTo>
                  <a:pt x="10851639" y="1460008"/>
                </a:lnTo>
                <a:lnTo>
                  <a:pt x="11009963" y="1836350"/>
                </a:lnTo>
                <a:lnTo>
                  <a:pt x="11067063" y="2023224"/>
                </a:lnTo>
                <a:lnTo>
                  <a:pt x="11111186" y="2225670"/>
                </a:lnTo>
                <a:lnTo>
                  <a:pt x="11152713" y="2441094"/>
                </a:lnTo>
                <a:lnTo>
                  <a:pt x="11168286" y="2659113"/>
                </a:lnTo>
                <a:lnTo>
                  <a:pt x="11168286" y="2874537"/>
                </a:lnTo>
                <a:lnTo>
                  <a:pt x="11139736" y="3105533"/>
                </a:lnTo>
                <a:lnTo>
                  <a:pt x="11111186" y="3336529"/>
                </a:lnTo>
                <a:lnTo>
                  <a:pt x="11051490" y="3567526"/>
                </a:lnTo>
                <a:lnTo>
                  <a:pt x="10908739" y="4029518"/>
                </a:lnTo>
                <a:lnTo>
                  <a:pt x="10706293" y="4447388"/>
                </a:lnTo>
                <a:lnTo>
                  <a:pt x="10475297" y="4823731"/>
                </a:lnTo>
                <a:lnTo>
                  <a:pt x="10184605" y="5168927"/>
                </a:lnTo>
                <a:lnTo>
                  <a:pt x="9867958" y="5472597"/>
                </a:lnTo>
                <a:lnTo>
                  <a:pt x="9520166" y="5747716"/>
                </a:lnTo>
                <a:lnTo>
                  <a:pt x="9146419" y="5991690"/>
                </a:lnTo>
                <a:lnTo>
                  <a:pt x="8754503" y="6207113"/>
                </a:lnTo>
                <a:lnTo>
                  <a:pt x="8352207" y="6381009"/>
                </a:lnTo>
                <a:lnTo>
                  <a:pt x="7931741" y="6539333"/>
                </a:lnTo>
                <a:lnTo>
                  <a:pt x="7513871" y="6669106"/>
                </a:lnTo>
                <a:lnTo>
                  <a:pt x="7108979" y="6770329"/>
                </a:lnTo>
                <a:lnTo>
                  <a:pt x="6688513" y="6843002"/>
                </a:lnTo>
                <a:lnTo>
                  <a:pt x="6660000" y="6847184"/>
                </a:lnTo>
                <a:lnTo>
                  <a:pt x="4165817" y="6847184"/>
                </a:lnTo>
                <a:lnTo>
                  <a:pt x="3900984" y="6814452"/>
                </a:lnTo>
                <a:lnTo>
                  <a:pt x="3438991" y="6728802"/>
                </a:lnTo>
                <a:lnTo>
                  <a:pt x="2976998" y="6627579"/>
                </a:lnTo>
                <a:lnTo>
                  <a:pt x="2515006" y="6482233"/>
                </a:lnTo>
                <a:lnTo>
                  <a:pt x="2065990" y="6323909"/>
                </a:lnTo>
                <a:lnTo>
                  <a:pt x="1648120" y="6121463"/>
                </a:lnTo>
                <a:lnTo>
                  <a:pt x="1256205" y="5890467"/>
                </a:lnTo>
                <a:lnTo>
                  <a:pt x="895435" y="5617943"/>
                </a:lnTo>
                <a:lnTo>
                  <a:pt x="591766" y="5314273"/>
                </a:lnTo>
                <a:lnTo>
                  <a:pt x="461993" y="5140377"/>
                </a:lnTo>
                <a:lnTo>
                  <a:pt x="347792" y="4953504"/>
                </a:lnTo>
                <a:lnTo>
                  <a:pt x="246569" y="4764035"/>
                </a:lnTo>
                <a:lnTo>
                  <a:pt x="158323" y="4564184"/>
                </a:lnTo>
                <a:lnTo>
                  <a:pt x="85650" y="4333188"/>
                </a:lnTo>
                <a:lnTo>
                  <a:pt x="44123" y="4115169"/>
                </a:lnTo>
                <a:lnTo>
                  <a:pt x="15573" y="3871195"/>
                </a:lnTo>
                <a:lnTo>
                  <a:pt x="0" y="3611648"/>
                </a:lnTo>
                <a:lnTo>
                  <a:pt x="28550" y="3365079"/>
                </a:lnTo>
                <a:lnTo>
                  <a:pt x="85650" y="3121106"/>
                </a:lnTo>
                <a:lnTo>
                  <a:pt x="158323" y="2890109"/>
                </a:lnTo>
                <a:lnTo>
                  <a:pt x="246569" y="2659113"/>
                </a:lnTo>
                <a:lnTo>
                  <a:pt x="347792" y="2428116"/>
                </a:lnTo>
                <a:lnTo>
                  <a:pt x="461993" y="2210097"/>
                </a:lnTo>
                <a:lnTo>
                  <a:pt x="607339" y="2010247"/>
                </a:lnTo>
                <a:lnTo>
                  <a:pt x="750089" y="1807800"/>
                </a:lnTo>
                <a:lnTo>
                  <a:pt x="1097882" y="1431458"/>
                </a:lnTo>
                <a:lnTo>
                  <a:pt x="1487201" y="1070688"/>
                </a:lnTo>
                <a:lnTo>
                  <a:pt x="1920644" y="754042"/>
                </a:lnTo>
                <a:lnTo>
                  <a:pt x="2382637" y="465945"/>
                </a:lnTo>
                <a:lnTo>
                  <a:pt x="2888753" y="21937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p:cNvSpPr>
            <a:spLocks noGrp="1"/>
          </p:cNvSpPr>
          <p:nvPr>
            <p:ph type="subTitle" idx="1"/>
          </p:nvPr>
        </p:nvSpPr>
        <p:spPr>
          <a:xfrm>
            <a:off x="8063328" y="1631728"/>
            <a:ext cx="3198812" cy="1322587"/>
          </a:xfrm>
        </p:spPr>
        <p:txBody>
          <a:bodyPr tIns="0">
            <a:noAutofit/>
          </a:bodyPr>
          <a:lstStyle>
            <a:lvl1pPr marL="0" indent="0" algn="ctr">
              <a:lnSpc>
                <a:spcPct val="100000"/>
              </a:lnSpc>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noProof="0"/>
          </a:p>
        </p:txBody>
      </p:sp>
      <p:sp>
        <p:nvSpPr>
          <p:cNvPr id="6" name="Slide Number Placeholder 5"/>
          <p:cNvSpPr>
            <a:spLocks noGrp="1"/>
          </p:cNvSpPr>
          <p:nvPr>
            <p:ph type="sldNum" sz="quarter" idx="12"/>
          </p:nvPr>
        </p:nvSpPr>
        <p:spPr>
          <a:xfrm>
            <a:off x="10469880" y="320040"/>
            <a:ext cx="914400" cy="320040"/>
          </a:xfrm>
        </p:spPr>
        <p:txBody>
          <a:bodyPr/>
          <a:lstStyle/>
          <a:p>
            <a:fld id="{A204E297-2C47-40A4-842B-FD18E4874900}" type="slidenum">
              <a:rPr lang="en-US" noProof="0" smtClean="0"/>
              <a:t>‹#›</a:t>
            </a:fld>
            <a:endParaRPr lang="en-US" noProof="0"/>
          </a:p>
        </p:txBody>
      </p:sp>
    </p:spTree>
    <p:extLst>
      <p:ext uri="{BB962C8B-B14F-4D97-AF65-F5344CB8AC3E}">
        <p14:creationId xmlns:p14="http://schemas.microsoft.com/office/powerpoint/2010/main" val="190021265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CACE694D-BAD8-4C0D-AFE9-67ABD7124C9E}"/>
              </a:ext>
            </a:extLst>
          </p:cNvPr>
          <p:cNvSpPr>
            <a:spLocks/>
          </p:cNvSpPr>
          <p:nvPr userDrawn="1"/>
        </p:nvSpPr>
        <p:spPr bwMode="auto">
          <a:xfrm>
            <a:off x="1194325" y="1536901"/>
            <a:ext cx="6831013" cy="4641850"/>
          </a:xfrm>
          <a:custGeom>
            <a:avLst/>
            <a:gdLst>
              <a:gd name="T0" fmla="*/ 22 w 4303"/>
              <a:gd name="T1" fmla="*/ 1534 h 2924"/>
              <a:gd name="T2" fmla="*/ 0 w 4303"/>
              <a:gd name="T3" fmla="*/ 1356 h 2924"/>
              <a:gd name="T4" fmla="*/ 6 w 4303"/>
              <a:gd name="T5" fmla="*/ 1189 h 2924"/>
              <a:gd name="T6" fmla="*/ 39 w 4303"/>
              <a:gd name="T7" fmla="*/ 1028 h 2924"/>
              <a:gd name="T8" fmla="*/ 122 w 4303"/>
              <a:gd name="T9" fmla="*/ 811 h 2924"/>
              <a:gd name="T10" fmla="*/ 306 w 4303"/>
              <a:gd name="T11" fmla="*/ 550 h 2924"/>
              <a:gd name="T12" fmla="*/ 551 w 4303"/>
              <a:gd name="T13" fmla="*/ 339 h 2924"/>
              <a:gd name="T14" fmla="*/ 852 w 4303"/>
              <a:gd name="T15" fmla="*/ 172 h 2924"/>
              <a:gd name="T16" fmla="*/ 1197 w 4303"/>
              <a:gd name="T17" fmla="*/ 61 h 2924"/>
              <a:gd name="T18" fmla="*/ 1564 w 4303"/>
              <a:gd name="T19" fmla="*/ 5 h 2924"/>
              <a:gd name="T20" fmla="*/ 1954 w 4303"/>
              <a:gd name="T21" fmla="*/ 5 h 2924"/>
              <a:gd name="T22" fmla="*/ 2366 w 4303"/>
              <a:gd name="T23" fmla="*/ 61 h 2924"/>
              <a:gd name="T24" fmla="*/ 2783 w 4303"/>
              <a:gd name="T25" fmla="*/ 172 h 2924"/>
              <a:gd name="T26" fmla="*/ 3190 w 4303"/>
              <a:gd name="T27" fmla="*/ 333 h 2924"/>
              <a:gd name="T28" fmla="*/ 3563 w 4303"/>
              <a:gd name="T29" fmla="*/ 539 h 2924"/>
              <a:gd name="T30" fmla="*/ 3880 w 4303"/>
              <a:gd name="T31" fmla="*/ 800 h 2924"/>
              <a:gd name="T32" fmla="*/ 4069 w 4303"/>
              <a:gd name="T33" fmla="*/ 1023 h 2924"/>
              <a:gd name="T34" fmla="*/ 4169 w 4303"/>
              <a:gd name="T35" fmla="*/ 1184 h 2924"/>
              <a:gd name="T36" fmla="*/ 4242 w 4303"/>
              <a:gd name="T37" fmla="*/ 1362 h 2924"/>
              <a:gd name="T38" fmla="*/ 4292 w 4303"/>
              <a:gd name="T39" fmla="*/ 1545 h 2924"/>
              <a:gd name="T40" fmla="*/ 4297 w 4303"/>
              <a:gd name="T41" fmla="*/ 1740 h 2924"/>
              <a:gd name="T42" fmla="*/ 4270 w 4303"/>
              <a:gd name="T43" fmla="*/ 1918 h 2924"/>
              <a:gd name="T44" fmla="*/ 4208 w 4303"/>
              <a:gd name="T45" fmla="*/ 2084 h 2924"/>
              <a:gd name="T46" fmla="*/ 4125 w 4303"/>
              <a:gd name="T47" fmla="*/ 2229 h 2924"/>
              <a:gd name="T48" fmla="*/ 3958 w 4303"/>
              <a:gd name="T49" fmla="*/ 2413 h 2924"/>
              <a:gd name="T50" fmla="*/ 3668 w 4303"/>
              <a:gd name="T51" fmla="*/ 2607 h 2924"/>
              <a:gd name="T52" fmla="*/ 3334 w 4303"/>
              <a:gd name="T53" fmla="*/ 2746 h 2924"/>
              <a:gd name="T54" fmla="*/ 2978 w 4303"/>
              <a:gd name="T55" fmla="*/ 2841 h 2924"/>
              <a:gd name="T56" fmla="*/ 2622 w 4303"/>
              <a:gd name="T57" fmla="*/ 2896 h 2924"/>
              <a:gd name="T58" fmla="*/ 2305 w 4303"/>
              <a:gd name="T59" fmla="*/ 2918 h 2924"/>
              <a:gd name="T60" fmla="*/ 2026 w 4303"/>
              <a:gd name="T61" fmla="*/ 2918 h 2924"/>
              <a:gd name="T62" fmla="*/ 1726 w 4303"/>
              <a:gd name="T63" fmla="*/ 2885 h 2924"/>
              <a:gd name="T64" fmla="*/ 1408 w 4303"/>
              <a:gd name="T65" fmla="*/ 2818 h 2924"/>
              <a:gd name="T66" fmla="*/ 1085 w 4303"/>
              <a:gd name="T67" fmla="*/ 2707 h 2924"/>
              <a:gd name="T68" fmla="*/ 779 w 4303"/>
              <a:gd name="T69" fmla="*/ 2557 h 2924"/>
              <a:gd name="T70" fmla="*/ 501 w 4303"/>
              <a:gd name="T71" fmla="*/ 2357 h 2924"/>
              <a:gd name="T72" fmla="*/ 267 w 4303"/>
              <a:gd name="T73" fmla="*/ 2107 h 2924"/>
              <a:gd name="T74" fmla="*/ 100 w 4303"/>
              <a:gd name="T75" fmla="*/ 1801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03" h="2924">
                <a:moveTo>
                  <a:pt x="45" y="1623"/>
                </a:moveTo>
                <a:lnTo>
                  <a:pt x="22" y="1534"/>
                </a:lnTo>
                <a:lnTo>
                  <a:pt x="11" y="1445"/>
                </a:lnTo>
                <a:lnTo>
                  <a:pt x="0" y="1356"/>
                </a:lnTo>
                <a:lnTo>
                  <a:pt x="0" y="1273"/>
                </a:lnTo>
                <a:lnTo>
                  <a:pt x="6" y="1189"/>
                </a:lnTo>
                <a:lnTo>
                  <a:pt x="22" y="1106"/>
                </a:lnTo>
                <a:lnTo>
                  <a:pt x="39" y="1028"/>
                </a:lnTo>
                <a:lnTo>
                  <a:pt x="61" y="956"/>
                </a:lnTo>
                <a:lnTo>
                  <a:pt x="122" y="811"/>
                </a:lnTo>
                <a:lnTo>
                  <a:pt x="206" y="678"/>
                </a:lnTo>
                <a:lnTo>
                  <a:pt x="306" y="550"/>
                </a:lnTo>
                <a:lnTo>
                  <a:pt x="423" y="439"/>
                </a:lnTo>
                <a:lnTo>
                  <a:pt x="551" y="339"/>
                </a:lnTo>
                <a:lnTo>
                  <a:pt x="696" y="250"/>
                </a:lnTo>
                <a:lnTo>
                  <a:pt x="852" y="172"/>
                </a:lnTo>
                <a:lnTo>
                  <a:pt x="1019" y="111"/>
                </a:lnTo>
                <a:lnTo>
                  <a:pt x="1197" y="61"/>
                </a:lnTo>
                <a:lnTo>
                  <a:pt x="1375" y="22"/>
                </a:lnTo>
                <a:lnTo>
                  <a:pt x="1564" y="5"/>
                </a:lnTo>
                <a:lnTo>
                  <a:pt x="1753" y="0"/>
                </a:lnTo>
                <a:lnTo>
                  <a:pt x="1954" y="5"/>
                </a:lnTo>
                <a:lnTo>
                  <a:pt x="2154" y="27"/>
                </a:lnTo>
                <a:lnTo>
                  <a:pt x="2366" y="61"/>
                </a:lnTo>
                <a:lnTo>
                  <a:pt x="2572" y="111"/>
                </a:lnTo>
                <a:lnTo>
                  <a:pt x="2783" y="172"/>
                </a:lnTo>
                <a:lnTo>
                  <a:pt x="2989" y="244"/>
                </a:lnTo>
                <a:lnTo>
                  <a:pt x="3190" y="333"/>
                </a:lnTo>
                <a:lnTo>
                  <a:pt x="3385" y="428"/>
                </a:lnTo>
                <a:lnTo>
                  <a:pt x="3563" y="539"/>
                </a:lnTo>
                <a:lnTo>
                  <a:pt x="3730" y="661"/>
                </a:lnTo>
                <a:lnTo>
                  <a:pt x="3880" y="800"/>
                </a:lnTo>
                <a:lnTo>
                  <a:pt x="4014" y="945"/>
                </a:lnTo>
                <a:lnTo>
                  <a:pt x="4069" y="1023"/>
                </a:lnTo>
                <a:lnTo>
                  <a:pt x="4125" y="1100"/>
                </a:lnTo>
                <a:lnTo>
                  <a:pt x="4169" y="1184"/>
                </a:lnTo>
                <a:lnTo>
                  <a:pt x="4208" y="1273"/>
                </a:lnTo>
                <a:lnTo>
                  <a:pt x="4242" y="1362"/>
                </a:lnTo>
                <a:lnTo>
                  <a:pt x="4270" y="1451"/>
                </a:lnTo>
                <a:lnTo>
                  <a:pt x="4292" y="1545"/>
                </a:lnTo>
                <a:lnTo>
                  <a:pt x="4303" y="1640"/>
                </a:lnTo>
                <a:lnTo>
                  <a:pt x="4297" y="1740"/>
                </a:lnTo>
                <a:lnTo>
                  <a:pt x="4286" y="1834"/>
                </a:lnTo>
                <a:lnTo>
                  <a:pt x="4270" y="1918"/>
                </a:lnTo>
                <a:lnTo>
                  <a:pt x="4242" y="2007"/>
                </a:lnTo>
                <a:lnTo>
                  <a:pt x="4208" y="2084"/>
                </a:lnTo>
                <a:lnTo>
                  <a:pt x="4169" y="2157"/>
                </a:lnTo>
                <a:lnTo>
                  <a:pt x="4125" y="2229"/>
                </a:lnTo>
                <a:lnTo>
                  <a:pt x="4075" y="2296"/>
                </a:lnTo>
                <a:lnTo>
                  <a:pt x="3958" y="2413"/>
                </a:lnTo>
                <a:lnTo>
                  <a:pt x="3819" y="2518"/>
                </a:lnTo>
                <a:lnTo>
                  <a:pt x="3668" y="2607"/>
                </a:lnTo>
                <a:lnTo>
                  <a:pt x="3507" y="2685"/>
                </a:lnTo>
                <a:lnTo>
                  <a:pt x="3334" y="2746"/>
                </a:lnTo>
                <a:lnTo>
                  <a:pt x="3156" y="2802"/>
                </a:lnTo>
                <a:lnTo>
                  <a:pt x="2978" y="2841"/>
                </a:lnTo>
                <a:lnTo>
                  <a:pt x="2800" y="2874"/>
                </a:lnTo>
                <a:lnTo>
                  <a:pt x="2622" y="2896"/>
                </a:lnTo>
                <a:lnTo>
                  <a:pt x="2460" y="2913"/>
                </a:lnTo>
                <a:lnTo>
                  <a:pt x="2305" y="2918"/>
                </a:lnTo>
                <a:lnTo>
                  <a:pt x="2160" y="2924"/>
                </a:lnTo>
                <a:lnTo>
                  <a:pt x="2026" y="2918"/>
                </a:lnTo>
                <a:lnTo>
                  <a:pt x="1876" y="2907"/>
                </a:lnTo>
                <a:lnTo>
                  <a:pt x="1726" y="2885"/>
                </a:lnTo>
                <a:lnTo>
                  <a:pt x="1564" y="2857"/>
                </a:lnTo>
                <a:lnTo>
                  <a:pt x="1408" y="2818"/>
                </a:lnTo>
                <a:lnTo>
                  <a:pt x="1247" y="2768"/>
                </a:lnTo>
                <a:lnTo>
                  <a:pt x="1085" y="2707"/>
                </a:lnTo>
                <a:lnTo>
                  <a:pt x="930" y="2640"/>
                </a:lnTo>
                <a:lnTo>
                  <a:pt x="779" y="2557"/>
                </a:lnTo>
                <a:lnTo>
                  <a:pt x="635" y="2463"/>
                </a:lnTo>
                <a:lnTo>
                  <a:pt x="501" y="2357"/>
                </a:lnTo>
                <a:lnTo>
                  <a:pt x="379" y="2240"/>
                </a:lnTo>
                <a:lnTo>
                  <a:pt x="267" y="2107"/>
                </a:lnTo>
                <a:lnTo>
                  <a:pt x="178" y="1962"/>
                </a:lnTo>
                <a:lnTo>
                  <a:pt x="100" y="1801"/>
                </a:lnTo>
                <a:lnTo>
                  <a:pt x="45" y="16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ctrTitle"/>
          </p:nvPr>
        </p:nvSpPr>
        <p:spPr>
          <a:xfrm>
            <a:off x="1678922" y="2954315"/>
            <a:ext cx="5566700" cy="1675949"/>
          </a:xfrm>
        </p:spPr>
        <p:txBody>
          <a:bodyPr bIns="0" anchor="ctr">
            <a:noAutofit/>
          </a:bodyPr>
          <a:lstStyle>
            <a:lvl1pPr algn="ctr">
              <a:lnSpc>
                <a:spcPct val="80000"/>
              </a:lnSpc>
              <a:defRPr sz="4000" spc="-150">
                <a:solidFill>
                  <a:schemeClr val="tx1"/>
                </a:solidFill>
              </a:defRPr>
            </a:lvl1pPr>
          </a:lstStyle>
          <a:p>
            <a:r>
              <a:rPr lang="en-US" noProof="0"/>
              <a:t>Click to edit Master title style</a:t>
            </a:r>
          </a:p>
        </p:txBody>
      </p:sp>
      <p:sp>
        <p:nvSpPr>
          <p:cNvPr id="11" name="AutoShape 3">
            <a:extLst>
              <a:ext uri="{FF2B5EF4-FFF2-40B4-BE49-F238E27FC236}">
                <a16:creationId xmlns:a16="http://schemas.microsoft.com/office/drawing/2014/main" id="{02FDAB33-915E-4BD4-A13F-8FD4F0F1565D}"/>
              </a:ext>
            </a:extLst>
          </p:cNvPr>
          <p:cNvSpPr>
            <a:spLocks noChangeAspect="1" noChangeArrowheads="1" noTextEdit="1"/>
          </p:cNvSpPr>
          <p:nvPr userDrawn="1"/>
        </p:nvSpPr>
        <p:spPr bwMode="auto">
          <a:xfrm>
            <a:off x="4976748" y="3964146"/>
            <a:ext cx="6831013"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Shape 36">
            <a:extLst>
              <a:ext uri="{FF2B5EF4-FFF2-40B4-BE49-F238E27FC236}">
                <a16:creationId xmlns:a16="http://schemas.microsoft.com/office/drawing/2014/main" id="{D19DC10D-AC77-4943-9096-2598F5878C12}"/>
              </a:ext>
            </a:extLst>
          </p:cNvPr>
          <p:cNvSpPr/>
          <p:nvPr userDrawn="1"/>
        </p:nvSpPr>
        <p:spPr>
          <a:xfrm>
            <a:off x="527465" y="-6705"/>
            <a:ext cx="11168286" cy="6847184"/>
          </a:xfrm>
          <a:custGeom>
            <a:avLst/>
            <a:gdLst>
              <a:gd name="connsiteX0" fmla="*/ 3449748 w 11168286"/>
              <a:gd name="connsiteY0" fmla="*/ 1543606 h 6847184"/>
              <a:gd name="connsiteX1" fmla="*/ 3149710 w 11168286"/>
              <a:gd name="connsiteY1" fmla="*/ 1551544 h 6847184"/>
              <a:gd name="connsiteX2" fmla="*/ 2849673 w 11168286"/>
              <a:gd name="connsiteY2" fmla="*/ 1578531 h 6847184"/>
              <a:gd name="connsiteX3" fmla="*/ 2567097 w 11168286"/>
              <a:gd name="connsiteY3" fmla="*/ 1640444 h 6847184"/>
              <a:gd name="connsiteX4" fmla="*/ 2284523 w 11168286"/>
              <a:gd name="connsiteY4" fmla="*/ 1719819 h 6847184"/>
              <a:gd name="connsiteX5" fmla="*/ 2019410 w 11168286"/>
              <a:gd name="connsiteY5" fmla="*/ 1816656 h 6847184"/>
              <a:gd name="connsiteX6" fmla="*/ 1771760 w 11168286"/>
              <a:gd name="connsiteY6" fmla="*/ 1940481 h 6847184"/>
              <a:gd name="connsiteX7" fmla="*/ 1541573 w 11168286"/>
              <a:gd name="connsiteY7" fmla="*/ 2081769 h 6847184"/>
              <a:gd name="connsiteX8" fmla="*/ 1338373 w 11168286"/>
              <a:gd name="connsiteY8" fmla="*/ 2240519 h 6847184"/>
              <a:gd name="connsiteX9" fmla="*/ 1152635 w 11168286"/>
              <a:gd name="connsiteY9" fmla="*/ 2416731 h 6847184"/>
              <a:gd name="connsiteX10" fmla="*/ 993885 w 11168286"/>
              <a:gd name="connsiteY10" fmla="*/ 2619931 h 6847184"/>
              <a:gd name="connsiteX11" fmla="*/ 860535 w 11168286"/>
              <a:gd name="connsiteY11" fmla="*/ 2831069 h 6847184"/>
              <a:gd name="connsiteX12" fmla="*/ 763698 w 11168286"/>
              <a:gd name="connsiteY12" fmla="*/ 3061256 h 6847184"/>
              <a:gd name="connsiteX13" fmla="*/ 728773 w 11168286"/>
              <a:gd name="connsiteY13" fmla="*/ 3175556 h 6847184"/>
              <a:gd name="connsiteX14" fmla="*/ 701785 w 11168286"/>
              <a:gd name="connsiteY14" fmla="*/ 3299381 h 6847184"/>
              <a:gd name="connsiteX15" fmla="*/ 676385 w 11168286"/>
              <a:gd name="connsiteY15" fmla="*/ 3431144 h 6847184"/>
              <a:gd name="connsiteX16" fmla="*/ 666860 w 11168286"/>
              <a:gd name="connsiteY16" fmla="*/ 3564494 h 6847184"/>
              <a:gd name="connsiteX17" fmla="*/ 666860 w 11168286"/>
              <a:gd name="connsiteY17" fmla="*/ 3696256 h 6847184"/>
              <a:gd name="connsiteX18" fmla="*/ 684323 w 11168286"/>
              <a:gd name="connsiteY18" fmla="*/ 3837544 h 6847184"/>
              <a:gd name="connsiteX19" fmla="*/ 701785 w 11168286"/>
              <a:gd name="connsiteY19" fmla="*/ 3978831 h 6847184"/>
              <a:gd name="connsiteX20" fmla="*/ 738298 w 11168286"/>
              <a:gd name="connsiteY20" fmla="*/ 4120119 h 6847184"/>
              <a:gd name="connsiteX21" fmla="*/ 825610 w 11168286"/>
              <a:gd name="connsiteY21" fmla="*/ 4402694 h 6847184"/>
              <a:gd name="connsiteX22" fmla="*/ 949435 w 11168286"/>
              <a:gd name="connsiteY22" fmla="*/ 4658281 h 6847184"/>
              <a:gd name="connsiteX23" fmla="*/ 1090723 w 11168286"/>
              <a:gd name="connsiteY23" fmla="*/ 4888469 h 6847184"/>
              <a:gd name="connsiteX24" fmla="*/ 1268523 w 11168286"/>
              <a:gd name="connsiteY24" fmla="*/ 5099606 h 6847184"/>
              <a:gd name="connsiteX25" fmla="*/ 1462198 w 11168286"/>
              <a:gd name="connsiteY25" fmla="*/ 5285344 h 6847184"/>
              <a:gd name="connsiteX26" fmla="*/ 1674923 w 11168286"/>
              <a:gd name="connsiteY26" fmla="*/ 5453619 h 6847184"/>
              <a:gd name="connsiteX27" fmla="*/ 1903522 w 11168286"/>
              <a:gd name="connsiteY27" fmla="*/ 5602844 h 6847184"/>
              <a:gd name="connsiteX28" fmla="*/ 2143235 w 11168286"/>
              <a:gd name="connsiteY28" fmla="*/ 5734606 h 6847184"/>
              <a:gd name="connsiteX29" fmla="*/ 2389298 w 11168286"/>
              <a:gd name="connsiteY29" fmla="*/ 5840969 h 6847184"/>
              <a:gd name="connsiteX30" fmla="*/ 2646473 w 11168286"/>
              <a:gd name="connsiteY30" fmla="*/ 5937806 h 6847184"/>
              <a:gd name="connsiteX31" fmla="*/ 2902060 w 11168286"/>
              <a:gd name="connsiteY31" fmla="*/ 6017181 h 6847184"/>
              <a:gd name="connsiteX32" fmla="*/ 3149710 w 11168286"/>
              <a:gd name="connsiteY32" fmla="*/ 6079094 h 6847184"/>
              <a:gd name="connsiteX33" fmla="*/ 3406885 w 11168286"/>
              <a:gd name="connsiteY33" fmla="*/ 6123544 h 6847184"/>
              <a:gd name="connsiteX34" fmla="*/ 3645010 w 11168286"/>
              <a:gd name="connsiteY34" fmla="*/ 6158469 h 6847184"/>
              <a:gd name="connsiteX35" fmla="*/ 3883135 w 11168286"/>
              <a:gd name="connsiteY35" fmla="*/ 6175931 h 6847184"/>
              <a:gd name="connsiteX36" fmla="*/ 4095861 w 11168286"/>
              <a:gd name="connsiteY36" fmla="*/ 6185456 h 6847184"/>
              <a:gd name="connsiteX37" fmla="*/ 4326048 w 11168286"/>
              <a:gd name="connsiteY37" fmla="*/ 6175931 h 6847184"/>
              <a:gd name="connsiteX38" fmla="*/ 4572111 w 11168286"/>
              <a:gd name="connsiteY38" fmla="*/ 6167994 h 6847184"/>
              <a:gd name="connsiteX39" fmla="*/ 4829285 w 11168286"/>
              <a:gd name="connsiteY39" fmla="*/ 6141006 h 6847184"/>
              <a:gd name="connsiteX40" fmla="*/ 5111860 w 11168286"/>
              <a:gd name="connsiteY40" fmla="*/ 6106081 h 6847184"/>
              <a:gd name="connsiteX41" fmla="*/ 5394435 w 11168286"/>
              <a:gd name="connsiteY41" fmla="*/ 6053694 h 6847184"/>
              <a:gd name="connsiteX42" fmla="*/ 5677010 w 11168286"/>
              <a:gd name="connsiteY42" fmla="*/ 5991781 h 6847184"/>
              <a:gd name="connsiteX43" fmla="*/ 5959585 w 11168286"/>
              <a:gd name="connsiteY43" fmla="*/ 5902881 h 6847184"/>
              <a:gd name="connsiteX44" fmla="*/ 6234223 w 11168286"/>
              <a:gd name="connsiteY44" fmla="*/ 5806044 h 6847184"/>
              <a:gd name="connsiteX45" fmla="*/ 6489810 w 11168286"/>
              <a:gd name="connsiteY45" fmla="*/ 5682219 h 6847184"/>
              <a:gd name="connsiteX46" fmla="*/ 6729523 w 11168286"/>
              <a:gd name="connsiteY46" fmla="*/ 5540931 h 6847184"/>
              <a:gd name="connsiteX47" fmla="*/ 6950185 w 11168286"/>
              <a:gd name="connsiteY47" fmla="*/ 5374244 h 6847184"/>
              <a:gd name="connsiteX48" fmla="*/ 7135923 w 11168286"/>
              <a:gd name="connsiteY48" fmla="*/ 5188506 h 6847184"/>
              <a:gd name="connsiteX49" fmla="*/ 7215298 w 11168286"/>
              <a:gd name="connsiteY49" fmla="*/ 5082144 h 6847184"/>
              <a:gd name="connsiteX50" fmla="*/ 7285148 w 11168286"/>
              <a:gd name="connsiteY50" fmla="*/ 4967844 h 6847184"/>
              <a:gd name="connsiteX51" fmla="*/ 7347060 w 11168286"/>
              <a:gd name="connsiteY51" fmla="*/ 4851956 h 6847184"/>
              <a:gd name="connsiteX52" fmla="*/ 7401035 w 11168286"/>
              <a:gd name="connsiteY52" fmla="*/ 4729719 h 6847184"/>
              <a:gd name="connsiteX53" fmla="*/ 7445485 w 11168286"/>
              <a:gd name="connsiteY53" fmla="*/ 4588431 h 6847184"/>
              <a:gd name="connsiteX54" fmla="*/ 7470885 w 11168286"/>
              <a:gd name="connsiteY54" fmla="*/ 4455081 h 6847184"/>
              <a:gd name="connsiteX55" fmla="*/ 7488348 w 11168286"/>
              <a:gd name="connsiteY55" fmla="*/ 4305856 h 6847184"/>
              <a:gd name="connsiteX56" fmla="*/ 7497873 w 11168286"/>
              <a:gd name="connsiteY56" fmla="*/ 4147106 h 6847184"/>
              <a:gd name="connsiteX57" fmla="*/ 7480410 w 11168286"/>
              <a:gd name="connsiteY57" fmla="*/ 3996294 h 6847184"/>
              <a:gd name="connsiteX58" fmla="*/ 7445485 w 11168286"/>
              <a:gd name="connsiteY58" fmla="*/ 3847069 h 6847184"/>
              <a:gd name="connsiteX59" fmla="*/ 7401035 w 11168286"/>
              <a:gd name="connsiteY59" fmla="*/ 3705781 h 6847184"/>
              <a:gd name="connsiteX60" fmla="*/ 7347060 w 11168286"/>
              <a:gd name="connsiteY60" fmla="*/ 3564494 h 6847184"/>
              <a:gd name="connsiteX61" fmla="*/ 7285148 w 11168286"/>
              <a:gd name="connsiteY61" fmla="*/ 3423206 h 6847184"/>
              <a:gd name="connsiteX62" fmla="*/ 7215298 w 11168286"/>
              <a:gd name="connsiteY62" fmla="*/ 3289856 h 6847184"/>
              <a:gd name="connsiteX63" fmla="*/ 7126398 w 11168286"/>
              <a:gd name="connsiteY63" fmla="*/ 3167619 h 6847184"/>
              <a:gd name="connsiteX64" fmla="*/ 7039085 w 11168286"/>
              <a:gd name="connsiteY64" fmla="*/ 3043794 h 6847184"/>
              <a:gd name="connsiteX65" fmla="*/ 6826360 w 11168286"/>
              <a:gd name="connsiteY65" fmla="*/ 2813606 h 6847184"/>
              <a:gd name="connsiteX66" fmla="*/ 6588235 w 11168286"/>
              <a:gd name="connsiteY66" fmla="*/ 2592944 h 6847184"/>
              <a:gd name="connsiteX67" fmla="*/ 6323123 w 11168286"/>
              <a:gd name="connsiteY67" fmla="*/ 2399269 h 6847184"/>
              <a:gd name="connsiteX68" fmla="*/ 6040548 w 11168286"/>
              <a:gd name="connsiteY68" fmla="*/ 2223056 h 6847184"/>
              <a:gd name="connsiteX69" fmla="*/ 5730985 w 11168286"/>
              <a:gd name="connsiteY69" fmla="*/ 2072244 h 6847184"/>
              <a:gd name="connsiteX70" fmla="*/ 5411899 w 11168286"/>
              <a:gd name="connsiteY70" fmla="*/ 1930956 h 6847184"/>
              <a:gd name="connsiteX71" fmla="*/ 5084873 w 11168286"/>
              <a:gd name="connsiteY71" fmla="*/ 1816656 h 6847184"/>
              <a:gd name="connsiteX72" fmla="*/ 4749910 w 11168286"/>
              <a:gd name="connsiteY72" fmla="*/ 1719819 h 6847184"/>
              <a:gd name="connsiteX73" fmla="*/ 4422885 w 11168286"/>
              <a:gd name="connsiteY73" fmla="*/ 1640444 h 6847184"/>
              <a:gd name="connsiteX74" fmla="*/ 4086335 w 11168286"/>
              <a:gd name="connsiteY74" fmla="*/ 1586469 h 6847184"/>
              <a:gd name="connsiteX75" fmla="*/ 3768835 w 11168286"/>
              <a:gd name="connsiteY75" fmla="*/ 1551544 h 6847184"/>
              <a:gd name="connsiteX76" fmla="*/ 3384196 w 11168286"/>
              <a:gd name="connsiteY76" fmla="*/ 0 h 6847184"/>
              <a:gd name="connsiteX77" fmla="*/ 9353938 w 11168286"/>
              <a:gd name="connsiteY77" fmla="*/ 0 h 6847184"/>
              <a:gd name="connsiteX78" fmla="*/ 9361842 w 11168286"/>
              <a:gd name="connsiteY78" fmla="*/ 3952 h 6847184"/>
              <a:gd name="connsiteX79" fmla="*/ 9738185 w 11168286"/>
              <a:gd name="connsiteY79" fmla="*/ 234949 h 6847184"/>
              <a:gd name="connsiteX80" fmla="*/ 10070404 w 11168286"/>
              <a:gd name="connsiteY80" fmla="*/ 494495 h 6847184"/>
              <a:gd name="connsiteX81" fmla="*/ 10374074 w 11168286"/>
              <a:gd name="connsiteY81" fmla="*/ 782592 h 6847184"/>
              <a:gd name="connsiteX82" fmla="*/ 10633620 w 11168286"/>
              <a:gd name="connsiteY82" fmla="*/ 1114811 h 6847184"/>
              <a:gd name="connsiteX83" fmla="*/ 10851639 w 11168286"/>
              <a:gd name="connsiteY83" fmla="*/ 1460008 h 6847184"/>
              <a:gd name="connsiteX84" fmla="*/ 11009963 w 11168286"/>
              <a:gd name="connsiteY84" fmla="*/ 1836350 h 6847184"/>
              <a:gd name="connsiteX85" fmla="*/ 11067063 w 11168286"/>
              <a:gd name="connsiteY85" fmla="*/ 2023224 h 6847184"/>
              <a:gd name="connsiteX86" fmla="*/ 11111186 w 11168286"/>
              <a:gd name="connsiteY86" fmla="*/ 2225670 h 6847184"/>
              <a:gd name="connsiteX87" fmla="*/ 11152713 w 11168286"/>
              <a:gd name="connsiteY87" fmla="*/ 2441094 h 6847184"/>
              <a:gd name="connsiteX88" fmla="*/ 11168286 w 11168286"/>
              <a:gd name="connsiteY88" fmla="*/ 2659113 h 6847184"/>
              <a:gd name="connsiteX89" fmla="*/ 11168286 w 11168286"/>
              <a:gd name="connsiteY89" fmla="*/ 2874537 h 6847184"/>
              <a:gd name="connsiteX90" fmla="*/ 11139736 w 11168286"/>
              <a:gd name="connsiteY90" fmla="*/ 3105533 h 6847184"/>
              <a:gd name="connsiteX91" fmla="*/ 11111186 w 11168286"/>
              <a:gd name="connsiteY91" fmla="*/ 3336529 h 6847184"/>
              <a:gd name="connsiteX92" fmla="*/ 11051490 w 11168286"/>
              <a:gd name="connsiteY92" fmla="*/ 3567526 h 6847184"/>
              <a:gd name="connsiteX93" fmla="*/ 10908739 w 11168286"/>
              <a:gd name="connsiteY93" fmla="*/ 4029518 h 6847184"/>
              <a:gd name="connsiteX94" fmla="*/ 10706293 w 11168286"/>
              <a:gd name="connsiteY94" fmla="*/ 4447388 h 6847184"/>
              <a:gd name="connsiteX95" fmla="*/ 10475297 w 11168286"/>
              <a:gd name="connsiteY95" fmla="*/ 4823731 h 6847184"/>
              <a:gd name="connsiteX96" fmla="*/ 10184605 w 11168286"/>
              <a:gd name="connsiteY96" fmla="*/ 5168927 h 6847184"/>
              <a:gd name="connsiteX97" fmla="*/ 9867958 w 11168286"/>
              <a:gd name="connsiteY97" fmla="*/ 5472597 h 6847184"/>
              <a:gd name="connsiteX98" fmla="*/ 9520166 w 11168286"/>
              <a:gd name="connsiteY98" fmla="*/ 5747716 h 6847184"/>
              <a:gd name="connsiteX99" fmla="*/ 9146419 w 11168286"/>
              <a:gd name="connsiteY99" fmla="*/ 5991690 h 6847184"/>
              <a:gd name="connsiteX100" fmla="*/ 8754503 w 11168286"/>
              <a:gd name="connsiteY100" fmla="*/ 6207113 h 6847184"/>
              <a:gd name="connsiteX101" fmla="*/ 8352207 w 11168286"/>
              <a:gd name="connsiteY101" fmla="*/ 6381009 h 6847184"/>
              <a:gd name="connsiteX102" fmla="*/ 7931741 w 11168286"/>
              <a:gd name="connsiteY102" fmla="*/ 6539333 h 6847184"/>
              <a:gd name="connsiteX103" fmla="*/ 7513871 w 11168286"/>
              <a:gd name="connsiteY103" fmla="*/ 6669106 h 6847184"/>
              <a:gd name="connsiteX104" fmla="*/ 7108979 w 11168286"/>
              <a:gd name="connsiteY104" fmla="*/ 6770329 h 6847184"/>
              <a:gd name="connsiteX105" fmla="*/ 6688513 w 11168286"/>
              <a:gd name="connsiteY105" fmla="*/ 6843002 h 6847184"/>
              <a:gd name="connsiteX106" fmla="*/ 6660000 w 11168286"/>
              <a:gd name="connsiteY106" fmla="*/ 6847184 h 6847184"/>
              <a:gd name="connsiteX107" fmla="*/ 4165817 w 11168286"/>
              <a:gd name="connsiteY107" fmla="*/ 6847184 h 6847184"/>
              <a:gd name="connsiteX108" fmla="*/ 3900984 w 11168286"/>
              <a:gd name="connsiteY108" fmla="*/ 6814452 h 6847184"/>
              <a:gd name="connsiteX109" fmla="*/ 3438991 w 11168286"/>
              <a:gd name="connsiteY109" fmla="*/ 6728802 h 6847184"/>
              <a:gd name="connsiteX110" fmla="*/ 2976998 w 11168286"/>
              <a:gd name="connsiteY110" fmla="*/ 6627579 h 6847184"/>
              <a:gd name="connsiteX111" fmla="*/ 2515006 w 11168286"/>
              <a:gd name="connsiteY111" fmla="*/ 6482233 h 6847184"/>
              <a:gd name="connsiteX112" fmla="*/ 2065990 w 11168286"/>
              <a:gd name="connsiteY112" fmla="*/ 6323909 h 6847184"/>
              <a:gd name="connsiteX113" fmla="*/ 1648120 w 11168286"/>
              <a:gd name="connsiteY113" fmla="*/ 6121463 h 6847184"/>
              <a:gd name="connsiteX114" fmla="*/ 1256205 w 11168286"/>
              <a:gd name="connsiteY114" fmla="*/ 5890467 h 6847184"/>
              <a:gd name="connsiteX115" fmla="*/ 895435 w 11168286"/>
              <a:gd name="connsiteY115" fmla="*/ 5617943 h 6847184"/>
              <a:gd name="connsiteX116" fmla="*/ 591766 w 11168286"/>
              <a:gd name="connsiteY116" fmla="*/ 5314273 h 6847184"/>
              <a:gd name="connsiteX117" fmla="*/ 461993 w 11168286"/>
              <a:gd name="connsiteY117" fmla="*/ 5140377 h 6847184"/>
              <a:gd name="connsiteX118" fmla="*/ 347792 w 11168286"/>
              <a:gd name="connsiteY118" fmla="*/ 4953504 h 6847184"/>
              <a:gd name="connsiteX119" fmla="*/ 246569 w 11168286"/>
              <a:gd name="connsiteY119" fmla="*/ 4764035 h 6847184"/>
              <a:gd name="connsiteX120" fmla="*/ 158323 w 11168286"/>
              <a:gd name="connsiteY120" fmla="*/ 4564184 h 6847184"/>
              <a:gd name="connsiteX121" fmla="*/ 85650 w 11168286"/>
              <a:gd name="connsiteY121" fmla="*/ 4333188 h 6847184"/>
              <a:gd name="connsiteX122" fmla="*/ 44123 w 11168286"/>
              <a:gd name="connsiteY122" fmla="*/ 4115169 h 6847184"/>
              <a:gd name="connsiteX123" fmla="*/ 15573 w 11168286"/>
              <a:gd name="connsiteY123" fmla="*/ 3871195 h 6847184"/>
              <a:gd name="connsiteX124" fmla="*/ 0 w 11168286"/>
              <a:gd name="connsiteY124" fmla="*/ 3611648 h 6847184"/>
              <a:gd name="connsiteX125" fmla="*/ 28550 w 11168286"/>
              <a:gd name="connsiteY125" fmla="*/ 3365079 h 6847184"/>
              <a:gd name="connsiteX126" fmla="*/ 85650 w 11168286"/>
              <a:gd name="connsiteY126" fmla="*/ 3121106 h 6847184"/>
              <a:gd name="connsiteX127" fmla="*/ 158323 w 11168286"/>
              <a:gd name="connsiteY127" fmla="*/ 2890109 h 6847184"/>
              <a:gd name="connsiteX128" fmla="*/ 246569 w 11168286"/>
              <a:gd name="connsiteY128" fmla="*/ 2659113 h 6847184"/>
              <a:gd name="connsiteX129" fmla="*/ 347792 w 11168286"/>
              <a:gd name="connsiteY129" fmla="*/ 2428116 h 6847184"/>
              <a:gd name="connsiteX130" fmla="*/ 461993 w 11168286"/>
              <a:gd name="connsiteY130" fmla="*/ 2210097 h 6847184"/>
              <a:gd name="connsiteX131" fmla="*/ 607339 w 11168286"/>
              <a:gd name="connsiteY131" fmla="*/ 2010247 h 6847184"/>
              <a:gd name="connsiteX132" fmla="*/ 750089 w 11168286"/>
              <a:gd name="connsiteY132" fmla="*/ 1807800 h 6847184"/>
              <a:gd name="connsiteX133" fmla="*/ 1097882 w 11168286"/>
              <a:gd name="connsiteY133" fmla="*/ 1431458 h 6847184"/>
              <a:gd name="connsiteX134" fmla="*/ 1487201 w 11168286"/>
              <a:gd name="connsiteY134" fmla="*/ 1070688 h 6847184"/>
              <a:gd name="connsiteX135" fmla="*/ 1920644 w 11168286"/>
              <a:gd name="connsiteY135" fmla="*/ 754042 h 6847184"/>
              <a:gd name="connsiteX136" fmla="*/ 2382637 w 11168286"/>
              <a:gd name="connsiteY136" fmla="*/ 465945 h 6847184"/>
              <a:gd name="connsiteX137" fmla="*/ 2888753 w 11168286"/>
              <a:gd name="connsiteY137" fmla="*/ 219376 h 684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168286" h="6847184">
                <a:moveTo>
                  <a:pt x="3449748" y="1543606"/>
                </a:moveTo>
                <a:lnTo>
                  <a:pt x="3149710" y="1551544"/>
                </a:lnTo>
                <a:lnTo>
                  <a:pt x="2849673" y="1578531"/>
                </a:lnTo>
                <a:lnTo>
                  <a:pt x="2567097" y="1640444"/>
                </a:lnTo>
                <a:lnTo>
                  <a:pt x="2284523" y="1719819"/>
                </a:lnTo>
                <a:lnTo>
                  <a:pt x="2019410" y="1816656"/>
                </a:lnTo>
                <a:lnTo>
                  <a:pt x="1771760" y="1940481"/>
                </a:lnTo>
                <a:lnTo>
                  <a:pt x="1541573" y="2081769"/>
                </a:lnTo>
                <a:lnTo>
                  <a:pt x="1338373" y="2240519"/>
                </a:lnTo>
                <a:lnTo>
                  <a:pt x="1152635" y="2416731"/>
                </a:lnTo>
                <a:lnTo>
                  <a:pt x="993885" y="2619931"/>
                </a:lnTo>
                <a:lnTo>
                  <a:pt x="860535" y="2831069"/>
                </a:lnTo>
                <a:lnTo>
                  <a:pt x="763698" y="3061256"/>
                </a:lnTo>
                <a:lnTo>
                  <a:pt x="728773" y="3175556"/>
                </a:lnTo>
                <a:lnTo>
                  <a:pt x="701785" y="3299381"/>
                </a:lnTo>
                <a:lnTo>
                  <a:pt x="676385" y="3431144"/>
                </a:lnTo>
                <a:lnTo>
                  <a:pt x="666860" y="3564494"/>
                </a:lnTo>
                <a:lnTo>
                  <a:pt x="666860" y="3696256"/>
                </a:lnTo>
                <a:lnTo>
                  <a:pt x="684323" y="3837544"/>
                </a:lnTo>
                <a:lnTo>
                  <a:pt x="701785" y="3978831"/>
                </a:lnTo>
                <a:lnTo>
                  <a:pt x="738298" y="4120119"/>
                </a:lnTo>
                <a:lnTo>
                  <a:pt x="825610" y="4402694"/>
                </a:lnTo>
                <a:lnTo>
                  <a:pt x="949435" y="4658281"/>
                </a:lnTo>
                <a:lnTo>
                  <a:pt x="1090723" y="4888469"/>
                </a:lnTo>
                <a:lnTo>
                  <a:pt x="1268523" y="5099606"/>
                </a:lnTo>
                <a:lnTo>
                  <a:pt x="1462198" y="5285344"/>
                </a:lnTo>
                <a:lnTo>
                  <a:pt x="1674923" y="5453619"/>
                </a:lnTo>
                <a:lnTo>
                  <a:pt x="1903522" y="5602844"/>
                </a:lnTo>
                <a:lnTo>
                  <a:pt x="2143235" y="5734606"/>
                </a:lnTo>
                <a:lnTo>
                  <a:pt x="2389298" y="5840969"/>
                </a:lnTo>
                <a:lnTo>
                  <a:pt x="2646473" y="5937806"/>
                </a:lnTo>
                <a:lnTo>
                  <a:pt x="2902060" y="6017181"/>
                </a:lnTo>
                <a:lnTo>
                  <a:pt x="3149710" y="6079094"/>
                </a:lnTo>
                <a:lnTo>
                  <a:pt x="3406885" y="6123544"/>
                </a:lnTo>
                <a:lnTo>
                  <a:pt x="3645010" y="6158469"/>
                </a:lnTo>
                <a:lnTo>
                  <a:pt x="3883135" y="6175931"/>
                </a:lnTo>
                <a:lnTo>
                  <a:pt x="4095861" y="6185456"/>
                </a:lnTo>
                <a:lnTo>
                  <a:pt x="4326048" y="6175931"/>
                </a:lnTo>
                <a:lnTo>
                  <a:pt x="4572111" y="6167994"/>
                </a:lnTo>
                <a:lnTo>
                  <a:pt x="4829285" y="6141006"/>
                </a:lnTo>
                <a:lnTo>
                  <a:pt x="5111860" y="6106081"/>
                </a:lnTo>
                <a:lnTo>
                  <a:pt x="5394435" y="6053694"/>
                </a:lnTo>
                <a:lnTo>
                  <a:pt x="5677010" y="5991781"/>
                </a:lnTo>
                <a:lnTo>
                  <a:pt x="5959585" y="5902881"/>
                </a:lnTo>
                <a:lnTo>
                  <a:pt x="6234223" y="5806044"/>
                </a:lnTo>
                <a:lnTo>
                  <a:pt x="6489810" y="5682219"/>
                </a:lnTo>
                <a:lnTo>
                  <a:pt x="6729523" y="5540931"/>
                </a:lnTo>
                <a:lnTo>
                  <a:pt x="6950185" y="5374244"/>
                </a:lnTo>
                <a:lnTo>
                  <a:pt x="7135923" y="5188506"/>
                </a:lnTo>
                <a:lnTo>
                  <a:pt x="7215298" y="5082144"/>
                </a:lnTo>
                <a:lnTo>
                  <a:pt x="7285148" y="4967844"/>
                </a:lnTo>
                <a:lnTo>
                  <a:pt x="7347060" y="4851956"/>
                </a:lnTo>
                <a:lnTo>
                  <a:pt x="7401035" y="4729719"/>
                </a:lnTo>
                <a:lnTo>
                  <a:pt x="7445485" y="4588431"/>
                </a:lnTo>
                <a:lnTo>
                  <a:pt x="7470885" y="4455081"/>
                </a:lnTo>
                <a:lnTo>
                  <a:pt x="7488348" y="4305856"/>
                </a:lnTo>
                <a:lnTo>
                  <a:pt x="7497873" y="4147106"/>
                </a:lnTo>
                <a:lnTo>
                  <a:pt x="7480410" y="3996294"/>
                </a:lnTo>
                <a:lnTo>
                  <a:pt x="7445485" y="3847069"/>
                </a:lnTo>
                <a:lnTo>
                  <a:pt x="7401035" y="3705781"/>
                </a:lnTo>
                <a:lnTo>
                  <a:pt x="7347060" y="3564494"/>
                </a:lnTo>
                <a:lnTo>
                  <a:pt x="7285148" y="3423206"/>
                </a:lnTo>
                <a:lnTo>
                  <a:pt x="7215298" y="3289856"/>
                </a:lnTo>
                <a:lnTo>
                  <a:pt x="7126398" y="3167619"/>
                </a:lnTo>
                <a:lnTo>
                  <a:pt x="7039085" y="3043794"/>
                </a:lnTo>
                <a:lnTo>
                  <a:pt x="6826360" y="2813606"/>
                </a:lnTo>
                <a:lnTo>
                  <a:pt x="6588235" y="2592944"/>
                </a:lnTo>
                <a:lnTo>
                  <a:pt x="6323123" y="2399269"/>
                </a:lnTo>
                <a:lnTo>
                  <a:pt x="6040548" y="2223056"/>
                </a:lnTo>
                <a:lnTo>
                  <a:pt x="5730985" y="2072244"/>
                </a:lnTo>
                <a:lnTo>
                  <a:pt x="5411899" y="1930956"/>
                </a:lnTo>
                <a:lnTo>
                  <a:pt x="5084873" y="1816656"/>
                </a:lnTo>
                <a:lnTo>
                  <a:pt x="4749910" y="1719819"/>
                </a:lnTo>
                <a:lnTo>
                  <a:pt x="4422885" y="1640444"/>
                </a:lnTo>
                <a:lnTo>
                  <a:pt x="4086335" y="1586469"/>
                </a:lnTo>
                <a:lnTo>
                  <a:pt x="3768835" y="1551544"/>
                </a:lnTo>
                <a:close/>
                <a:moveTo>
                  <a:pt x="3384196" y="0"/>
                </a:moveTo>
                <a:lnTo>
                  <a:pt x="9353938" y="0"/>
                </a:lnTo>
                <a:lnTo>
                  <a:pt x="9361842" y="3952"/>
                </a:lnTo>
                <a:lnTo>
                  <a:pt x="9738185" y="234949"/>
                </a:lnTo>
                <a:lnTo>
                  <a:pt x="10070404" y="494495"/>
                </a:lnTo>
                <a:lnTo>
                  <a:pt x="10374074" y="782592"/>
                </a:lnTo>
                <a:lnTo>
                  <a:pt x="10633620" y="1114811"/>
                </a:lnTo>
                <a:lnTo>
                  <a:pt x="10851639" y="1460008"/>
                </a:lnTo>
                <a:lnTo>
                  <a:pt x="11009963" y="1836350"/>
                </a:lnTo>
                <a:lnTo>
                  <a:pt x="11067063" y="2023224"/>
                </a:lnTo>
                <a:lnTo>
                  <a:pt x="11111186" y="2225670"/>
                </a:lnTo>
                <a:lnTo>
                  <a:pt x="11152713" y="2441094"/>
                </a:lnTo>
                <a:lnTo>
                  <a:pt x="11168286" y="2659113"/>
                </a:lnTo>
                <a:lnTo>
                  <a:pt x="11168286" y="2874537"/>
                </a:lnTo>
                <a:lnTo>
                  <a:pt x="11139736" y="3105533"/>
                </a:lnTo>
                <a:lnTo>
                  <a:pt x="11111186" y="3336529"/>
                </a:lnTo>
                <a:lnTo>
                  <a:pt x="11051490" y="3567526"/>
                </a:lnTo>
                <a:lnTo>
                  <a:pt x="10908739" y="4029518"/>
                </a:lnTo>
                <a:lnTo>
                  <a:pt x="10706293" y="4447388"/>
                </a:lnTo>
                <a:lnTo>
                  <a:pt x="10475297" y="4823731"/>
                </a:lnTo>
                <a:lnTo>
                  <a:pt x="10184605" y="5168927"/>
                </a:lnTo>
                <a:lnTo>
                  <a:pt x="9867958" y="5472597"/>
                </a:lnTo>
                <a:lnTo>
                  <a:pt x="9520166" y="5747716"/>
                </a:lnTo>
                <a:lnTo>
                  <a:pt x="9146419" y="5991690"/>
                </a:lnTo>
                <a:lnTo>
                  <a:pt x="8754503" y="6207113"/>
                </a:lnTo>
                <a:lnTo>
                  <a:pt x="8352207" y="6381009"/>
                </a:lnTo>
                <a:lnTo>
                  <a:pt x="7931741" y="6539333"/>
                </a:lnTo>
                <a:lnTo>
                  <a:pt x="7513871" y="6669106"/>
                </a:lnTo>
                <a:lnTo>
                  <a:pt x="7108979" y="6770329"/>
                </a:lnTo>
                <a:lnTo>
                  <a:pt x="6688513" y="6843002"/>
                </a:lnTo>
                <a:lnTo>
                  <a:pt x="6660000" y="6847184"/>
                </a:lnTo>
                <a:lnTo>
                  <a:pt x="4165817" y="6847184"/>
                </a:lnTo>
                <a:lnTo>
                  <a:pt x="3900984" y="6814452"/>
                </a:lnTo>
                <a:lnTo>
                  <a:pt x="3438991" y="6728802"/>
                </a:lnTo>
                <a:lnTo>
                  <a:pt x="2976998" y="6627579"/>
                </a:lnTo>
                <a:lnTo>
                  <a:pt x="2515006" y="6482233"/>
                </a:lnTo>
                <a:lnTo>
                  <a:pt x="2065990" y="6323909"/>
                </a:lnTo>
                <a:lnTo>
                  <a:pt x="1648120" y="6121463"/>
                </a:lnTo>
                <a:lnTo>
                  <a:pt x="1256205" y="5890467"/>
                </a:lnTo>
                <a:lnTo>
                  <a:pt x="895435" y="5617943"/>
                </a:lnTo>
                <a:lnTo>
                  <a:pt x="591766" y="5314273"/>
                </a:lnTo>
                <a:lnTo>
                  <a:pt x="461993" y="5140377"/>
                </a:lnTo>
                <a:lnTo>
                  <a:pt x="347792" y="4953504"/>
                </a:lnTo>
                <a:lnTo>
                  <a:pt x="246569" y="4764035"/>
                </a:lnTo>
                <a:lnTo>
                  <a:pt x="158323" y="4564184"/>
                </a:lnTo>
                <a:lnTo>
                  <a:pt x="85650" y="4333188"/>
                </a:lnTo>
                <a:lnTo>
                  <a:pt x="44123" y="4115169"/>
                </a:lnTo>
                <a:lnTo>
                  <a:pt x="15573" y="3871195"/>
                </a:lnTo>
                <a:lnTo>
                  <a:pt x="0" y="3611648"/>
                </a:lnTo>
                <a:lnTo>
                  <a:pt x="28550" y="3365079"/>
                </a:lnTo>
                <a:lnTo>
                  <a:pt x="85650" y="3121106"/>
                </a:lnTo>
                <a:lnTo>
                  <a:pt x="158323" y="2890109"/>
                </a:lnTo>
                <a:lnTo>
                  <a:pt x="246569" y="2659113"/>
                </a:lnTo>
                <a:lnTo>
                  <a:pt x="347792" y="2428116"/>
                </a:lnTo>
                <a:lnTo>
                  <a:pt x="461993" y="2210097"/>
                </a:lnTo>
                <a:lnTo>
                  <a:pt x="607339" y="2010247"/>
                </a:lnTo>
                <a:lnTo>
                  <a:pt x="750089" y="1807800"/>
                </a:lnTo>
                <a:lnTo>
                  <a:pt x="1097882" y="1431458"/>
                </a:lnTo>
                <a:lnTo>
                  <a:pt x="1487201" y="1070688"/>
                </a:lnTo>
                <a:lnTo>
                  <a:pt x="1920644" y="754042"/>
                </a:lnTo>
                <a:lnTo>
                  <a:pt x="2382637" y="465945"/>
                </a:lnTo>
                <a:lnTo>
                  <a:pt x="2888753" y="219376"/>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p:cNvSpPr>
            <a:spLocks noGrp="1"/>
          </p:cNvSpPr>
          <p:nvPr>
            <p:ph type="subTitle" idx="1"/>
          </p:nvPr>
        </p:nvSpPr>
        <p:spPr>
          <a:xfrm>
            <a:off x="8063328" y="1631728"/>
            <a:ext cx="3198812" cy="1322587"/>
          </a:xfrm>
        </p:spPr>
        <p:txBody>
          <a:bodyPr tIns="0">
            <a:noAutofit/>
          </a:bodyPr>
          <a:lstStyle>
            <a:lvl1pPr marL="0" indent="0" algn="ctr">
              <a:lnSpc>
                <a:spcPct val="100000"/>
              </a:lnSpc>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noProof="0"/>
          </a:p>
        </p:txBody>
      </p:sp>
      <p:sp>
        <p:nvSpPr>
          <p:cNvPr id="6" name="Slide Number Placeholder 5"/>
          <p:cNvSpPr>
            <a:spLocks noGrp="1"/>
          </p:cNvSpPr>
          <p:nvPr>
            <p:ph type="sldNum" sz="quarter" idx="12"/>
          </p:nvPr>
        </p:nvSpPr>
        <p:spPr>
          <a:xfrm>
            <a:off x="10469880" y="320040"/>
            <a:ext cx="914400" cy="320040"/>
          </a:xfrm>
        </p:spPr>
        <p:txBody>
          <a:bodyPr/>
          <a:lstStyle/>
          <a:p>
            <a:fld id="{A204E297-2C47-40A4-842B-FD18E4874900}" type="slidenum">
              <a:rPr lang="en-US" noProof="0" smtClean="0"/>
              <a:t>‹#›</a:t>
            </a:fld>
            <a:endParaRPr lang="en-US" noProof="0"/>
          </a:p>
        </p:txBody>
      </p:sp>
    </p:spTree>
    <p:extLst>
      <p:ext uri="{BB962C8B-B14F-4D97-AF65-F5344CB8AC3E}">
        <p14:creationId xmlns:p14="http://schemas.microsoft.com/office/powerpoint/2010/main" val="267057967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
        <p:nvSpPr>
          <p:cNvPr id="31" name="Content Placeholder 2">
            <a:extLst>
              <a:ext uri="{FF2B5EF4-FFF2-40B4-BE49-F238E27FC236}">
                <a16:creationId xmlns:a16="http://schemas.microsoft.com/office/drawing/2014/main" id="{E62201C3-EEF2-4D1D-B8AB-52AA59DD67A4}"/>
              </a:ext>
            </a:extLst>
          </p:cNvPr>
          <p:cNvSpPr>
            <a:spLocks noGrp="1"/>
          </p:cNvSpPr>
          <p:nvPr>
            <p:ph sz="half" idx="1"/>
          </p:nvPr>
        </p:nvSpPr>
        <p:spPr>
          <a:xfrm>
            <a:off x="800894" y="2445636"/>
            <a:ext cx="4536846" cy="35805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 name="Content Placeholder 3">
            <a:extLst>
              <a:ext uri="{FF2B5EF4-FFF2-40B4-BE49-F238E27FC236}">
                <a16:creationId xmlns:a16="http://schemas.microsoft.com/office/drawing/2014/main" id="{33663903-41DD-413B-AB8C-9F42D238C61E}"/>
              </a:ext>
            </a:extLst>
          </p:cNvPr>
          <p:cNvSpPr>
            <a:spLocks noGrp="1"/>
          </p:cNvSpPr>
          <p:nvPr>
            <p:ph sz="half" idx="13"/>
          </p:nvPr>
        </p:nvSpPr>
        <p:spPr>
          <a:xfrm>
            <a:off x="5460530" y="2445636"/>
            <a:ext cx="4536846" cy="35805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3338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
        <p:nvSpPr>
          <p:cNvPr id="31" name="Content Placeholder 2">
            <a:extLst>
              <a:ext uri="{FF2B5EF4-FFF2-40B4-BE49-F238E27FC236}">
                <a16:creationId xmlns:a16="http://schemas.microsoft.com/office/drawing/2014/main" id="{E62201C3-EEF2-4D1D-B8AB-52AA59DD67A4}"/>
              </a:ext>
            </a:extLst>
          </p:cNvPr>
          <p:cNvSpPr>
            <a:spLocks noGrp="1"/>
          </p:cNvSpPr>
          <p:nvPr>
            <p:ph sz="half" idx="1"/>
          </p:nvPr>
        </p:nvSpPr>
        <p:spPr>
          <a:xfrm>
            <a:off x="800893" y="2621849"/>
            <a:ext cx="9195593" cy="340430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096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
        <p:nvSpPr>
          <p:cNvPr id="33" name="Text Placeholder 2">
            <a:extLst>
              <a:ext uri="{FF2B5EF4-FFF2-40B4-BE49-F238E27FC236}">
                <a16:creationId xmlns:a16="http://schemas.microsoft.com/office/drawing/2014/main" id="{B3CED86B-1675-4502-81E2-29470C91DF88}"/>
              </a:ext>
            </a:extLst>
          </p:cNvPr>
          <p:cNvSpPr>
            <a:spLocks noGrp="1"/>
          </p:cNvSpPr>
          <p:nvPr>
            <p:ph type="body" idx="1"/>
          </p:nvPr>
        </p:nvSpPr>
        <p:spPr>
          <a:xfrm>
            <a:off x="839788" y="221849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Content Placeholder 3">
            <a:extLst>
              <a:ext uri="{FF2B5EF4-FFF2-40B4-BE49-F238E27FC236}">
                <a16:creationId xmlns:a16="http://schemas.microsoft.com/office/drawing/2014/main" id="{6B321C66-0786-4114-8D84-352D88D945D2}"/>
              </a:ext>
            </a:extLst>
          </p:cNvPr>
          <p:cNvSpPr>
            <a:spLocks noGrp="1"/>
          </p:cNvSpPr>
          <p:nvPr>
            <p:ph sz="half" idx="2"/>
          </p:nvPr>
        </p:nvSpPr>
        <p:spPr>
          <a:xfrm>
            <a:off x="839788" y="3047301"/>
            <a:ext cx="5157787" cy="31423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Text Placeholder 4">
            <a:extLst>
              <a:ext uri="{FF2B5EF4-FFF2-40B4-BE49-F238E27FC236}">
                <a16:creationId xmlns:a16="http://schemas.microsoft.com/office/drawing/2014/main" id="{8B189B09-DC60-4BD7-ACA7-13DDE9E0FF89}"/>
              </a:ext>
            </a:extLst>
          </p:cNvPr>
          <p:cNvSpPr>
            <a:spLocks noGrp="1"/>
          </p:cNvSpPr>
          <p:nvPr>
            <p:ph type="body" sz="quarter" idx="3"/>
          </p:nvPr>
        </p:nvSpPr>
        <p:spPr>
          <a:xfrm>
            <a:off x="6172200" y="221849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7" name="Content Placeholder 5">
            <a:extLst>
              <a:ext uri="{FF2B5EF4-FFF2-40B4-BE49-F238E27FC236}">
                <a16:creationId xmlns:a16="http://schemas.microsoft.com/office/drawing/2014/main" id="{719BE1EB-4126-4D9C-9A27-D8AA795B0E95}"/>
              </a:ext>
            </a:extLst>
          </p:cNvPr>
          <p:cNvSpPr>
            <a:spLocks noGrp="1"/>
          </p:cNvSpPr>
          <p:nvPr>
            <p:ph sz="quarter" idx="4"/>
          </p:nvPr>
        </p:nvSpPr>
        <p:spPr>
          <a:xfrm>
            <a:off x="6172200" y="3047301"/>
            <a:ext cx="5183188" cy="31423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87982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Tree>
    <p:extLst>
      <p:ext uri="{BB962C8B-B14F-4D97-AF65-F5344CB8AC3E}">
        <p14:creationId xmlns:p14="http://schemas.microsoft.com/office/powerpoint/2010/main" val="3247217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95FDC-2C4F-4DDB-8BAF-F96F3F29E496}"/>
              </a:ext>
            </a:extLst>
          </p:cNvPr>
          <p:cNvGrpSpPr/>
          <p:nvPr userDrawn="1"/>
        </p:nvGrpSpPr>
        <p:grpSpPr>
          <a:xfrm>
            <a:off x="3975193" y="1"/>
            <a:ext cx="8918389" cy="6858000"/>
            <a:chOff x="-9741005" y="76962"/>
            <a:chExt cx="8918389" cy="7010413"/>
          </a:xfrm>
        </p:grpSpPr>
        <p:sp>
          <p:nvSpPr>
            <p:cNvPr id="19" name="Freeform 5">
              <a:extLst>
                <a:ext uri="{FF2B5EF4-FFF2-40B4-BE49-F238E27FC236}">
                  <a16:creationId xmlns:a16="http://schemas.microsoft.com/office/drawing/2014/main" id="{F6F62C76-F2A2-4C4A-A2CF-7478D192F41F}"/>
                </a:ext>
              </a:extLst>
            </p:cNvPr>
            <p:cNvSpPr/>
            <p:nvPr/>
          </p:nvSpPr>
          <p:spPr bwMode="auto">
            <a:xfrm flipH="1">
              <a:off x="-9741005" y="76962"/>
              <a:ext cx="6166080" cy="70104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C2FEE6D6-C66B-46A2-9717-D94CD2EEC516}"/>
                </a:ext>
              </a:extLst>
            </p:cNvPr>
            <p:cNvSpPr/>
            <p:nvPr/>
          </p:nvSpPr>
          <p:spPr bwMode="auto">
            <a:xfrm flipH="1">
              <a:off x="-9147964" y="76962"/>
              <a:ext cx="5869560" cy="70104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50F8CA4D-DFF0-446B-B60D-6C59383E60CB}"/>
                </a:ext>
              </a:extLst>
            </p:cNvPr>
            <p:cNvSpPr/>
            <p:nvPr/>
          </p:nvSpPr>
          <p:spPr bwMode="auto">
            <a:xfrm flipH="1">
              <a:off x="-8869187" y="76962"/>
              <a:ext cx="5780859" cy="70104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FE92DF35-F9F7-40F5-989F-13D90C622383}"/>
                </a:ext>
              </a:extLst>
            </p:cNvPr>
            <p:cNvSpPr/>
            <p:nvPr/>
          </p:nvSpPr>
          <p:spPr bwMode="auto">
            <a:xfrm flipH="1">
              <a:off x="-8268545" y="76962"/>
              <a:ext cx="5180216" cy="70104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59DC02A7-D065-41E9-BB83-3E6B87C8FCDA}"/>
                </a:ext>
              </a:extLst>
            </p:cNvPr>
            <p:cNvSpPr/>
            <p:nvPr/>
          </p:nvSpPr>
          <p:spPr bwMode="auto">
            <a:xfrm flipH="1">
              <a:off x="-8065797" y="76962"/>
              <a:ext cx="5157408" cy="70104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B956E204-209F-4483-A2D7-FDD5857C793A}"/>
                </a:ext>
              </a:extLst>
            </p:cNvPr>
            <p:cNvSpPr/>
            <p:nvPr/>
          </p:nvSpPr>
          <p:spPr bwMode="auto">
            <a:xfrm flipH="1">
              <a:off x="-7723660" y="76962"/>
              <a:ext cx="5461530" cy="70104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63C141C1-7D94-41BC-9125-3049CE0F4262}"/>
                </a:ext>
              </a:extLst>
            </p:cNvPr>
            <p:cNvSpPr/>
            <p:nvPr/>
          </p:nvSpPr>
          <p:spPr bwMode="auto">
            <a:xfrm flipH="1">
              <a:off x="-6783414" y="76962"/>
              <a:ext cx="4338811" cy="70104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DF161C9E-F9BD-426C-AC90-44428E88D146}"/>
                </a:ext>
              </a:extLst>
            </p:cNvPr>
            <p:cNvSpPr/>
            <p:nvPr/>
          </p:nvSpPr>
          <p:spPr bwMode="auto">
            <a:xfrm flipH="1">
              <a:off x="-6608545" y="76962"/>
              <a:ext cx="4701225" cy="70104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5F6A9DD0-9049-4E35-AB52-2295FAD07BE0}"/>
                </a:ext>
              </a:extLst>
            </p:cNvPr>
            <p:cNvSpPr/>
            <p:nvPr userDrawn="1"/>
          </p:nvSpPr>
          <p:spPr bwMode="auto">
            <a:xfrm flipH="1">
              <a:off x="-4659626" y="76962"/>
              <a:ext cx="3837010" cy="70104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844EE558-A987-4D5F-9409-50DA793C924A}"/>
                </a:ext>
              </a:extLst>
            </p:cNvPr>
            <p:cNvSpPr/>
            <p:nvPr userDrawn="1"/>
          </p:nvSpPr>
          <p:spPr bwMode="auto">
            <a:xfrm flipH="1">
              <a:off x="-4340299" y="86719"/>
              <a:ext cx="2828337" cy="3276730"/>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5">
              <a:extLst>
                <a:ext uri="{FF2B5EF4-FFF2-40B4-BE49-F238E27FC236}">
                  <a16:creationId xmlns:a16="http://schemas.microsoft.com/office/drawing/2014/main" id="{BA0CA8CE-37BE-4004-9F24-18C47C58A73A}"/>
                </a:ext>
              </a:extLst>
            </p:cNvPr>
            <p:cNvSpPr/>
            <p:nvPr userDrawn="1"/>
          </p:nvSpPr>
          <p:spPr bwMode="auto">
            <a:xfrm flipH="1">
              <a:off x="-4005764" y="76962"/>
              <a:ext cx="2493803" cy="2283141"/>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 name="Freeform 5">
            <a:extLst>
              <a:ext uri="{FF2B5EF4-FFF2-40B4-BE49-F238E27FC236}">
                <a16:creationId xmlns:a16="http://schemas.microsoft.com/office/drawing/2014/main" id="{36060E0F-19CE-4CEB-BA56-3FDAE5648A59}"/>
              </a:ext>
            </a:extLst>
          </p:cNvPr>
          <p:cNvSpPr>
            <a:spLocks/>
          </p:cNvSpPr>
          <p:nvPr userDrawn="1"/>
        </p:nvSpPr>
        <p:spPr bwMode="auto">
          <a:xfrm>
            <a:off x="8733805" y="2029597"/>
            <a:ext cx="3372491" cy="2997562"/>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0800000">
            <a:off x="9539001" y="4459774"/>
            <a:ext cx="1722593"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p:cNvSpPr>
            <a:spLocks noGrp="1"/>
          </p:cNvSpPr>
          <p:nvPr>
            <p:ph type="sldNum" sz="quarter" idx="12"/>
          </p:nvPr>
        </p:nvSpPr>
        <p:spPr/>
        <p:txBody>
          <a:bodyPr/>
          <a:lstStyle/>
          <a:p>
            <a:fld id="{A204E297-2C47-40A4-842B-FD18E4874900}" type="slidenum">
              <a:rPr lang="en-US" noProof="0" smtClean="0"/>
              <a:t>‹#›</a:t>
            </a:fld>
            <a:endParaRPr lang="en-US" noProof="0"/>
          </a:p>
        </p:txBody>
      </p:sp>
      <p:sp>
        <p:nvSpPr>
          <p:cNvPr id="2" name="Title 1"/>
          <p:cNvSpPr>
            <a:spLocks noGrp="1"/>
          </p:cNvSpPr>
          <p:nvPr userDrawn="1">
            <p:ph type="title"/>
          </p:nvPr>
        </p:nvSpPr>
        <p:spPr>
          <a:xfrm>
            <a:off x="8951262" y="2349925"/>
            <a:ext cx="2937576" cy="2456442"/>
          </a:xfrm>
        </p:spPr>
        <p:txBody>
          <a:bodyPr/>
          <a:lstStyle>
            <a:lvl1pPr>
              <a:defRPr>
                <a:solidFill>
                  <a:schemeClr val="tx1"/>
                </a:solidFill>
              </a:defRPr>
            </a:lvl1pPr>
          </a:lstStyle>
          <a:p>
            <a:r>
              <a:rPr lang="en-US" noProof="0"/>
              <a:t>Click to edit Master title style</a:t>
            </a:r>
          </a:p>
        </p:txBody>
      </p:sp>
      <p:sp>
        <p:nvSpPr>
          <p:cNvPr id="12" name="Rectangle 11">
            <a:extLst>
              <a:ext uri="{FF2B5EF4-FFF2-40B4-BE49-F238E27FC236}">
                <a16:creationId xmlns:a16="http://schemas.microsoft.com/office/drawing/2014/main" id="{6AEF0598-4986-4C3D-A0BD-127B9AD43830}"/>
              </a:ext>
            </a:extLst>
          </p:cNvPr>
          <p:cNvSpPr/>
          <p:nvPr userDrawn="1"/>
        </p:nvSpPr>
        <p:spPr>
          <a:xfrm>
            <a:off x="0" y="-677"/>
            <a:ext cx="8592786" cy="6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p:txBody>
          <a:bodyPr/>
          <a:lstStyle/>
          <a:p>
            <a:endParaRPr lang="en-US" noProof="0"/>
          </a:p>
        </p:txBody>
      </p:sp>
      <p:cxnSp>
        <p:nvCxnSpPr>
          <p:cNvPr id="14" name="Straight Connector 13">
            <a:extLst>
              <a:ext uri="{FF2B5EF4-FFF2-40B4-BE49-F238E27FC236}">
                <a16:creationId xmlns:a16="http://schemas.microsoft.com/office/drawing/2014/main" id="{A4314920-E619-4EFC-ABED-C6607FFDCEFC}"/>
              </a:ext>
            </a:extLst>
          </p:cNvPr>
          <p:cNvCxnSpPr>
            <a:cxnSpLocks/>
          </p:cNvCxnSpPr>
          <p:nvPr userDrawn="1"/>
        </p:nvCxnSpPr>
        <p:spPr>
          <a:xfrm>
            <a:off x="8592786" y="-677"/>
            <a:ext cx="0" cy="68586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Freeform 5">
            <a:extLst>
              <a:ext uri="{FF2B5EF4-FFF2-40B4-BE49-F238E27FC236}">
                <a16:creationId xmlns:a16="http://schemas.microsoft.com/office/drawing/2014/main" id="{1A7CEEF1-5681-4130-870F-528E3DBED1C2}"/>
              </a:ext>
            </a:extLst>
          </p:cNvPr>
          <p:cNvSpPr>
            <a:spLocks/>
          </p:cNvSpPr>
          <p:nvPr userDrawn="1"/>
        </p:nvSpPr>
        <p:spPr bwMode="auto">
          <a:xfrm>
            <a:off x="10582987" y="1893639"/>
            <a:ext cx="1060897" cy="708455"/>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23" name="Picture Placeholder 2">
            <a:extLst>
              <a:ext uri="{FF2B5EF4-FFF2-40B4-BE49-F238E27FC236}">
                <a16:creationId xmlns:a16="http://schemas.microsoft.com/office/drawing/2014/main" id="{D4EB48B4-8AD9-4F11-89AF-BD12EA589997}"/>
              </a:ext>
            </a:extLst>
          </p:cNvPr>
          <p:cNvSpPr>
            <a:spLocks noGrp="1"/>
          </p:cNvSpPr>
          <p:nvPr>
            <p:ph type="pic" idx="1"/>
          </p:nvPr>
        </p:nvSpPr>
        <p:spPr>
          <a:xfrm>
            <a:off x="804672" y="813816"/>
            <a:ext cx="749808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4" name="Text Placeholder 3">
            <a:extLst>
              <a:ext uri="{FF2B5EF4-FFF2-40B4-BE49-F238E27FC236}">
                <a16:creationId xmlns:a16="http://schemas.microsoft.com/office/drawing/2014/main" id="{D31FDF18-13E5-4AD8-9512-81D8CF8715AC}"/>
              </a:ext>
            </a:extLst>
          </p:cNvPr>
          <p:cNvSpPr>
            <a:spLocks noGrp="1"/>
          </p:cNvSpPr>
          <p:nvPr>
            <p:ph type="body" sz="half" idx="2"/>
          </p:nvPr>
        </p:nvSpPr>
        <p:spPr>
          <a:xfrm>
            <a:off x="804671" y="5385816"/>
            <a:ext cx="7498080" cy="4846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832816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95FDC-2C4F-4DDB-8BAF-F96F3F29E496}"/>
              </a:ext>
            </a:extLst>
          </p:cNvPr>
          <p:cNvGrpSpPr/>
          <p:nvPr userDrawn="1"/>
        </p:nvGrpSpPr>
        <p:grpSpPr>
          <a:xfrm>
            <a:off x="3975193" y="1"/>
            <a:ext cx="8918389" cy="6858000"/>
            <a:chOff x="-9741005" y="76962"/>
            <a:chExt cx="8918389" cy="7010413"/>
          </a:xfrm>
        </p:grpSpPr>
        <p:sp>
          <p:nvSpPr>
            <p:cNvPr id="19" name="Freeform 5">
              <a:extLst>
                <a:ext uri="{FF2B5EF4-FFF2-40B4-BE49-F238E27FC236}">
                  <a16:creationId xmlns:a16="http://schemas.microsoft.com/office/drawing/2014/main" id="{F6F62C76-F2A2-4C4A-A2CF-7478D192F41F}"/>
                </a:ext>
              </a:extLst>
            </p:cNvPr>
            <p:cNvSpPr/>
            <p:nvPr/>
          </p:nvSpPr>
          <p:spPr bwMode="auto">
            <a:xfrm flipH="1">
              <a:off x="-9741005" y="76962"/>
              <a:ext cx="6166080" cy="70104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C2FEE6D6-C66B-46A2-9717-D94CD2EEC516}"/>
                </a:ext>
              </a:extLst>
            </p:cNvPr>
            <p:cNvSpPr/>
            <p:nvPr/>
          </p:nvSpPr>
          <p:spPr bwMode="auto">
            <a:xfrm flipH="1">
              <a:off x="-9147964" y="76962"/>
              <a:ext cx="5869560" cy="70104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50F8CA4D-DFF0-446B-B60D-6C59383E60CB}"/>
                </a:ext>
              </a:extLst>
            </p:cNvPr>
            <p:cNvSpPr/>
            <p:nvPr/>
          </p:nvSpPr>
          <p:spPr bwMode="auto">
            <a:xfrm flipH="1">
              <a:off x="-8869187" y="76962"/>
              <a:ext cx="5780859" cy="70104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FE92DF35-F9F7-40F5-989F-13D90C622383}"/>
                </a:ext>
              </a:extLst>
            </p:cNvPr>
            <p:cNvSpPr/>
            <p:nvPr/>
          </p:nvSpPr>
          <p:spPr bwMode="auto">
            <a:xfrm flipH="1">
              <a:off x="-8268545" y="76962"/>
              <a:ext cx="5180216" cy="70104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59DC02A7-D065-41E9-BB83-3E6B87C8FCDA}"/>
                </a:ext>
              </a:extLst>
            </p:cNvPr>
            <p:cNvSpPr/>
            <p:nvPr/>
          </p:nvSpPr>
          <p:spPr bwMode="auto">
            <a:xfrm flipH="1">
              <a:off x="-8065797" y="76962"/>
              <a:ext cx="5157408" cy="70104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B956E204-209F-4483-A2D7-FDD5857C793A}"/>
                </a:ext>
              </a:extLst>
            </p:cNvPr>
            <p:cNvSpPr/>
            <p:nvPr/>
          </p:nvSpPr>
          <p:spPr bwMode="auto">
            <a:xfrm flipH="1">
              <a:off x="-7723660" y="76962"/>
              <a:ext cx="5461530" cy="70104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63C141C1-7D94-41BC-9125-3049CE0F4262}"/>
                </a:ext>
              </a:extLst>
            </p:cNvPr>
            <p:cNvSpPr/>
            <p:nvPr/>
          </p:nvSpPr>
          <p:spPr bwMode="auto">
            <a:xfrm flipH="1">
              <a:off x="-6783414" y="76962"/>
              <a:ext cx="4338811" cy="70104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DF161C9E-F9BD-426C-AC90-44428E88D146}"/>
                </a:ext>
              </a:extLst>
            </p:cNvPr>
            <p:cNvSpPr/>
            <p:nvPr/>
          </p:nvSpPr>
          <p:spPr bwMode="auto">
            <a:xfrm flipH="1">
              <a:off x="-6608545" y="76962"/>
              <a:ext cx="4701225" cy="70104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5F6A9DD0-9049-4E35-AB52-2295FAD07BE0}"/>
                </a:ext>
              </a:extLst>
            </p:cNvPr>
            <p:cNvSpPr/>
            <p:nvPr userDrawn="1"/>
          </p:nvSpPr>
          <p:spPr bwMode="auto">
            <a:xfrm flipH="1">
              <a:off x="-4659626" y="76962"/>
              <a:ext cx="3837010" cy="70104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844EE558-A987-4D5F-9409-50DA793C924A}"/>
                </a:ext>
              </a:extLst>
            </p:cNvPr>
            <p:cNvSpPr/>
            <p:nvPr userDrawn="1"/>
          </p:nvSpPr>
          <p:spPr bwMode="auto">
            <a:xfrm flipH="1">
              <a:off x="-4340299" y="86719"/>
              <a:ext cx="2828337" cy="3276730"/>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5">
              <a:extLst>
                <a:ext uri="{FF2B5EF4-FFF2-40B4-BE49-F238E27FC236}">
                  <a16:creationId xmlns:a16="http://schemas.microsoft.com/office/drawing/2014/main" id="{BA0CA8CE-37BE-4004-9F24-18C47C58A73A}"/>
                </a:ext>
              </a:extLst>
            </p:cNvPr>
            <p:cNvSpPr/>
            <p:nvPr userDrawn="1"/>
          </p:nvSpPr>
          <p:spPr bwMode="auto">
            <a:xfrm flipH="1">
              <a:off x="-4005764" y="76962"/>
              <a:ext cx="2493803" cy="2283141"/>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 name="Freeform 5">
            <a:extLst>
              <a:ext uri="{FF2B5EF4-FFF2-40B4-BE49-F238E27FC236}">
                <a16:creationId xmlns:a16="http://schemas.microsoft.com/office/drawing/2014/main" id="{36060E0F-19CE-4CEB-BA56-3FDAE5648A59}"/>
              </a:ext>
            </a:extLst>
          </p:cNvPr>
          <p:cNvSpPr>
            <a:spLocks/>
          </p:cNvSpPr>
          <p:nvPr userDrawn="1"/>
        </p:nvSpPr>
        <p:spPr bwMode="auto">
          <a:xfrm>
            <a:off x="8733805" y="2029597"/>
            <a:ext cx="3372491" cy="2997562"/>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0800000">
            <a:off x="9539001" y="4459774"/>
            <a:ext cx="1722593"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p:cNvSpPr>
            <a:spLocks noGrp="1"/>
          </p:cNvSpPr>
          <p:nvPr>
            <p:ph type="sldNum" sz="quarter" idx="12"/>
          </p:nvPr>
        </p:nvSpPr>
        <p:spPr/>
        <p:txBody>
          <a:bodyPr/>
          <a:lstStyle/>
          <a:p>
            <a:fld id="{A204E297-2C47-40A4-842B-FD18E4874900}" type="slidenum">
              <a:rPr lang="en-US" noProof="0" smtClean="0"/>
              <a:t>‹#›</a:t>
            </a:fld>
            <a:endParaRPr lang="en-US" noProof="0"/>
          </a:p>
        </p:txBody>
      </p:sp>
      <p:sp>
        <p:nvSpPr>
          <p:cNvPr id="2" name="Title 1"/>
          <p:cNvSpPr>
            <a:spLocks noGrp="1"/>
          </p:cNvSpPr>
          <p:nvPr userDrawn="1">
            <p:ph type="title"/>
          </p:nvPr>
        </p:nvSpPr>
        <p:spPr>
          <a:xfrm>
            <a:off x="8951262" y="2349925"/>
            <a:ext cx="2937576" cy="2456442"/>
          </a:xfrm>
        </p:spPr>
        <p:txBody>
          <a:bodyPr/>
          <a:lstStyle>
            <a:lvl1pPr>
              <a:defRPr>
                <a:solidFill>
                  <a:schemeClr val="tx1"/>
                </a:solidFill>
              </a:defRPr>
            </a:lvl1pPr>
          </a:lstStyle>
          <a:p>
            <a:r>
              <a:rPr lang="en-US" noProof="0"/>
              <a:t>Click to edit Master title style</a:t>
            </a:r>
          </a:p>
        </p:txBody>
      </p:sp>
      <p:sp>
        <p:nvSpPr>
          <p:cNvPr id="12" name="Rectangle 11">
            <a:extLst>
              <a:ext uri="{FF2B5EF4-FFF2-40B4-BE49-F238E27FC236}">
                <a16:creationId xmlns:a16="http://schemas.microsoft.com/office/drawing/2014/main" id="{6AEF0598-4986-4C3D-A0BD-127B9AD43830}"/>
              </a:ext>
            </a:extLst>
          </p:cNvPr>
          <p:cNvSpPr/>
          <p:nvPr userDrawn="1"/>
        </p:nvSpPr>
        <p:spPr>
          <a:xfrm>
            <a:off x="0" y="-677"/>
            <a:ext cx="8592786" cy="6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p:txBody>
          <a:bodyPr/>
          <a:lstStyle/>
          <a:p>
            <a:endParaRPr lang="en-US" noProof="0"/>
          </a:p>
        </p:txBody>
      </p:sp>
      <p:cxnSp>
        <p:nvCxnSpPr>
          <p:cNvPr id="14" name="Straight Connector 13">
            <a:extLst>
              <a:ext uri="{FF2B5EF4-FFF2-40B4-BE49-F238E27FC236}">
                <a16:creationId xmlns:a16="http://schemas.microsoft.com/office/drawing/2014/main" id="{A4314920-E619-4EFC-ABED-C6607FFDCEFC}"/>
              </a:ext>
            </a:extLst>
          </p:cNvPr>
          <p:cNvCxnSpPr>
            <a:cxnSpLocks/>
          </p:cNvCxnSpPr>
          <p:nvPr userDrawn="1"/>
        </p:nvCxnSpPr>
        <p:spPr>
          <a:xfrm>
            <a:off x="8592786" y="-677"/>
            <a:ext cx="0" cy="68586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Freeform 5">
            <a:extLst>
              <a:ext uri="{FF2B5EF4-FFF2-40B4-BE49-F238E27FC236}">
                <a16:creationId xmlns:a16="http://schemas.microsoft.com/office/drawing/2014/main" id="{1A7CEEF1-5681-4130-870F-528E3DBED1C2}"/>
              </a:ext>
            </a:extLst>
          </p:cNvPr>
          <p:cNvSpPr>
            <a:spLocks/>
          </p:cNvSpPr>
          <p:nvPr userDrawn="1"/>
        </p:nvSpPr>
        <p:spPr bwMode="auto">
          <a:xfrm>
            <a:off x="10582987" y="1893639"/>
            <a:ext cx="1060897" cy="708455"/>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23" name="Content Placeholder 2">
            <a:extLst>
              <a:ext uri="{FF2B5EF4-FFF2-40B4-BE49-F238E27FC236}">
                <a16:creationId xmlns:a16="http://schemas.microsoft.com/office/drawing/2014/main" id="{FEE379EE-5441-4454-9D47-873DDEB948B8}"/>
              </a:ext>
            </a:extLst>
          </p:cNvPr>
          <p:cNvSpPr>
            <a:spLocks noGrp="1"/>
          </p:cNvSpPr>
          <p:nvPr>
            <p:ph idx="1"/>
          </p:nvPr>
        </p:nvSpPr>
        <p:spPr>
          <a:xfrm>
            <a:off x="804672" y="811782"/>
            <a:ext cx="7493278" cy="457368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3">
            <a:extLst>
              <a:ext uri="{FF2B5EF4-FFF2-40B4-BE49-F238E27FC236}">
                <a16:creationId xmlns:a16="http://schemas.microsoft.com/office/drawing/2014/main" id="{85A7519E-9093-47E3-8322-B4A5761E7D52}"/>
              </a:ext>
            </a:extLst>
          </p:cNvPr>
          <p:cNvSpPr>
            <a:spLocks noGrp="1"/>
          </p:cNvSpPr>
          <p:nvPr>
            <p:ph type="body" sz="half" idx="2"/>
          </p:nvPr>
        </p:nvSpPr>
        <p:spPr>
          <a:xfrm>
            <a:off x="802089" y="5385464"/>
            <a:ext cx="7493279" cy="4831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988021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Tree>
    <p:extLst>
      <p:ext uri="{BB962C8B-B14F-4D97-AF65-F5344CB8AC3E}">
        <p14:creationId xmlns:p14="http://schemas.microsoft.com/office/powerpoint/2010/main" val="215097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lack">
    <p:spTree>
      <p:nvGrpSpPr>
        <p:cNvPr id="1" name=""/>
        <p:cNvGrpSpPr/>
        <p:nvPr/>
      </p:nvGrpSpPr>
      <p:grpSpPr>
        <a:xfrm>
          <a:off x="0" y="0"/>
          <a:ext cx="0" cy="0"/>
          <a:chOff x="0" y="0"/>
          <a:chExt cx="0" cy="0"/>
        </a:xfrm>
      </p:grpSpPr>
      <p:grpSp>
        <p:nvGrpSpPr>
          <p:cNvPr id="80" name="Group 79"/>
          <p:cNvGrpSpPr/>
          <p:nvPr/>
        </p:nvGrpSpPr>
        <p:grpSpPr>
          <a:xfrm>
            <a:off x="261938" y="0"/>
            <a:ext cx="4360863" cy="6843713"/>
            <a:chOff x="261938" y="0"/>
            <a:chExt cx="4360863" cy="6843713"/>
          </a:xfrm>
        </p:grpSpPr>
        <p:sp>
          <p:nvSpPr>
            <p:cNvPr id="87" name="Freeform 11"/>
            <p:cNvSpPr/>
            <p:nvPr userDrawn="1"/>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gr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11" name="Freeform 5">
            <a:extLst>
              <a:ext uri="{FF2B5EF4-FFF2-40B4-BE49-F238E27FC236}">
                <a16:creationId xmlns:a16="http://schemas.microsoft.com/office/drawing/2014/main" id="{36060E0F-19CE-4CEB-BA56-3FDAE5648A59}"/>
              </a:ext>
            </a:extLst>
          </p:cNvPr>
          <p:cNvSpPr>
            <a:spLocks/>
          </p:cNvSpPr>
          <p:nvPr userDrawn="1"/>
        </p:nvSpPr>
        <p:spPr bwMode="auto">
          <a:xfrm>
            <a:off x="369605" y="1879719"/>
            <a:ext cx="4937664" cy="3297318"/>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0800000">
            <a:off x="1957388" y="4621333"/>
            <a:ext cx="1722593"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Freeform: Shape 42">
            <a:extLst>
              <a:ext uri="{FF2B5EF4-FFF2-40B4-BE49-F238E27FC236}">
                <a16:creationId xmlns:a16="http://schemas.microsoft.com/office/drawing/2014/main" id="{4463ED2E-F436-4C78-9D09-ECC568CAECBB}"/>
              </a:ext>
            </a:extLst>
          </p:cNvPr>
          <p:cNvSpPr>
            <a:spLocks/>
          </p:cNvSpPr>
          <p:nvPr userDrawn="1"/>
        </p:nvSpPr>
        <p:spPr bwMode="auto">
          <a:xfrm flipH="1">
            <a:off x="3407031" y="0"/>
            <a:ext cx="8784969" cy="6858000"/>
          </a:xfrm>
          <a:custGeom>
            <a:avLst/>
            <a:gdLst>
              <a:gd name="connsiteX0" fmla="*/ 5588301 w 8784969"/>
              <a:gd name="connsiteY0" fmla="*/ 0 h 6858000"/>
              <a:gd name="connsiteX1" fmla="*/ 1468988 w 8784969"/>
              <a:gd name="connsiteY1" fmla="*/ 0 h 6858000"/>
              <a:gd name="connsiteX2" fmla="*/ 1156162 w 8784969"/>
              <a:gd name="connsiteY2" fmla="*/ 199232 h 6858000"/>
              <a:gd name="connsiteX3" fmla="*/ 847304 w 8784969"/>
              <a:gd name="connsiteY3" fmla="*/ 429068 h 6858000"/>
              <a:gd name="connsiteX4" fmla="*/ 578156 w 8784969"/>
              <a:gd name="connsiteY4" fmla="*/ 691737 h 6858000"/>
              <a:gd name="connsiteX5" fmla="*/ 331069 w 8784969"/>
              <a:gd name="connsiteY5" fmla="*/ 987239 h 6858000"/>
              <a:gd name="connsiteX6" fmla="*/ 119280 w 8784969"/>
              <a:gd name="connsiteY6" fmla="*/ 1321048 h 6858000"/>
              <a:gd name="connsiteX7" fmla="*/ 0 w 8784969"/>
              <a:gd name="connsiteY7" fmla="*/ 1557746 h 6858000"/>
              <a:gd name="connsiteX8" fmla="*/ 0 w 8784969"/>
              <a:gd name="connsiteY8" fmla="*/ 4538060 h 6858000"/>
              <a:gd name="connsiteX9" fmla="*/ 57509 w 8784969"/>
              <a:gd name="connsiteY9" fmla="*/ 4686493 h 6858000"/>
              <a:gd name="connsiteX10" fmla="*/ 247236 w 8784969"/>
              <a:gd name="connsiteY10" fmla="*/ 5069552 h 6858000"/>
              <a:gd name="connsiteX11" fmla="*/ 481086 w 8784969"/>
              <a:gd name="connsiteY11" fmla="*/ 5419777 h 6858000"/>
              <a:gd name="connsiteX12" fmla="*/ 741410 w 8784969"/>
              <a:gd name="connsiteY12" fmla="*/ 5726224 h 6858000"/>
              <a:gd name="connsiteX13" fmla="*/ 1023795 w 8784969"/>
              <a:gd name="connsiteY13" fmla="*/ 5999838 h 6858000"/>
              <a:gd name="connsiteX14" fmla="*/ 1332653 w 8784969"/>
              <a:gd name="connsiteY14" fmla="*/ 6251562 h 6858000"/>
              <a:gd name="connsiteX15" fmla="*/ 1650336 w 8784969"/>
              <a:gd name="connsiteY15" fmla="*/ 6470453 h 6858000"/>
              <a:gd name="connsiteX16" fmla="*/ 1976844 w 8784969"/>
              <a:gd name="connsiteY16" fmla="*/ 6645566 h 6858000"/>
              <a:gd name="connsiteX17" fmla="*/ 2321000 w 8784969"/>
              <a:gd name="connsiteY17" fmla="*/ 6804261 h 6858000"/>
              <a:gd name="connsiteX18" fmla="*/ 2460016 w 8784969"/>
              <a:gd name="connsiteY18" fmla="*/ 6858000 h 6858000"/>
              <a:gd name="connsiteX19" fmla="*/ 6444063 w 8784969"/>
              <a:gd name="connsiteY19" fmla="*/ 6858000 h 6858000"/>
              <a:gd name="connsiteX20" fmla="*/ 6733266 w 8784969"/>
              <a:gd name="connsiteY20" fmla="*/ 6744066 h 6858000"/>
              <a:gd name="connsiteX21" fmla="*/ 7099484 w 8784969"/>
              <a:gd name="connsiteY21" fmla="*/ 6585371 h 6858000"/>
              <a:gd name="connsiteX22" fmla="*/ 7439228 w 8784969"/>
              <a:gd name="connsiteY22" fmla="*/ 6382897 h 6858000"/>
              <a:gd name="connsiteX23" fmla="*/ 7756911 w 8784969"/>
              <a:gd name="connsiteY23" fmla="*/ 6147589 h 6858000"/>
              <a:gd name="connsiteX24" fmla="*/ 8052533 w 8784969"/>
              <a:gd name="connsiteY24" fmla="*/ 5868503 h 6858000"/>
              <a:gd name="connsiteX25" fmla="*/ 8299620 w 8784969"/>
              <a:gd name="connsiteY25" fmla="*/ 5562056 h 6858000"/>
              <a:gd name="connsiteX26" fmla="*/ 8405514 w 8784969"/>
              <a:gd name="connsiteY26" fmla="*/ 5386944 h 6858000"/>
              <a:gd name="connsiteX27" fmla="*/ 8502584 w 8784969"/>
              <a:gd name="connsiteY27" fmla="*/ 5200886 h 6858000"/>
              <a:gd name="connsiteX28" fmla="*/ 8582005 w 8784969"/>
              <a:gd name="connsiteY28" fmla="*/ 5009357 h 6858000"/>
              <a:gd name="connsiteX29" fmla="*/ 8652601 w 8784969"/>
              <a:gd name="connsiteY29" fmla="*/ 4806883 h 6858000"/>
              <a:gd name="connsiteX30" fmla="*/ 8714373 w 8784969"/>
              <a:gd name="connsiteY30" fmla="*/ 4571576 h 6858000"/>
              <a:gd name="connsiteX31" fmla="*/ 8749671 w 8784969"/>
              <a:gd name="connsiteY31" fmla="*/ 4352685 h 6858000"/>
              <a:gd name="connsiteX32" fmla="*/ 8771732 w 8784969"/>
              <a:gd name="connsiteY32" fmla="*/ 4106433 h 6858000"/>
              <a:gd name="connsiteX33" fmla="*/ 8784969 w 8784969"/>
              <a:gd name="connsiteY33" fmla="*/ 3843764 h 6858000"/>
              <a:gd name="connsiteX34" fmla="*/ 8758495 w 8784969"/>
              <a:gd name="connsiteY34" fmla="*/ 3597512 h 6858000"/>
              <a:gd name="connsiteX35" fmla="*/ 8714373 w 8784969"/>
              <a:gd name="connsiteY35" fmla="*/ 3345787 h 6858000"/>
              <a:gd name="connsiteX36" fmla="*/ 8652601 w 8784969"/>
              <a:gd name="connsiteY36" fmla="*/ 3115952 h 6858000"/>
              <a:gd name="connsiteX37" fmla="*/ 8582005 w 8784969"/>
              <a:gd name="connsiteY37" fmla="*/ 2880644 h 6858000"/>
              <a:gd name="connsiteX38" fmla="*/ 8502584 w 8784969"/>
              <a:gd name="connsiteY38" fmla="*/ 2645337 h 6858000"/>
              <a:gd name="connsiteX39" fmla="*/ 8405514 w 8784969"/>
              <a:gd name="connsiteY39" fmla="*/ 2426446 h 6858000"/>
              <a:gd name="connsiteX40" fmla="*/ 8290795 w 8784969"/>
              <a:gd name="connsiteY40" fmla="*/ 2223972 h 6858000"/>
              <a:gd name="connsiteX41" fmla="*/ 8171664 w 8784969"/>
              <a:gd name="connsiteY41" fmla="*/ 2021498 h 6858000"/>
              <a:gd name="connsiteX42" fmla="*/ 7889279 w 8784969"/>
              <a:gd name="connsiteY42" fmla="*/ 1643911 h 6858000"/>
              <a:gd name="connsiteX43" fmla="*/ 7571596 w 8784969"/>
              <a:gd name="connsiteY43" fmla="*/ 1277269 h 6858000"/>
              <a:gd name="connsiteX44" fmla="*/ 7218615 w 8784969"/>
              <a:gd name="connsiteY44" fmla="*/ 954406 h 6858000"/>
              <a:gd name="connsiteX45" fmla="*/ 6839160 w 8784969"/>
              <a:gd name="connsiteY45" fmla="*/ 664375 h 6858000"/>
              <a:gd name="connsiteX46" fmla="*/ 6428820 w 8784969"/>
              <a:gd name="connsiteY46" fmla="*/ 418123 h 6858000"/>
              <a:gd name="connsiteX47" fmla="*/ 6005242 w 8784969"/>
              <a:gd name="connsiteY47" fmla="*/ 18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84969" h="6858000">
                <a:moveTo>
                  <a:pt x="5588301" y="0"/>
                </a:moveTo>
                <a:lnTo>
                  <a:pt x="1468988" y="0"/>
                </a:lnTo>
                <a:lnTo>
                  <a:pt x="1156162" y="199232"/>
                </a:lnTo>
                <a:lnTo>
                  <a:pt x="847304" y="429068"/>
                </a:lnTo>
                <a:lnTo>
                  <a:pt x="578156" y="691737"/>
                </a:lnTo>
                <a:lnTo>
                  <a:pt x="331069" y="987239"/>
                </a:lnTo>
                <a:lnTo>
                  <a:pt x="119280" y="1321048"/>
                </a:lnTo>
                <a:lnTo>
                  <a:pt x="0" y="1557746"/>
                </a:lnTo>
                <a:lnTo>
                  <a:pt x="0" y="4538060"/>
                </a:lnTo>
                <a:lnTo>
                  <a:pt x="57509" y="4686493"/>
                </a:lnTo>
                <a:lnTo>
                  <a:pt x="247236" y="5069552"/>
                </a:lnTo>
                <a:lnTo>
                  <a:pt x="481086" y="5419777"/>
                </a:lnTo>
                <a:lnTo>
                  <a:pt x="741410" y="5726224"/>
                </a:lnTo>
                <a:lnTo>
                  <a:pt x="1023795" y="5999838"/>
                </a:lnTo>
                <a:lnTo>
                  <a:pt x="1332653" y="6251562"/>
                </a:lnTo>
                <a:lnTo>
                  <a:pt x="1650336" y="6470453"/>
                </a:lnTo>
                <a:lnTo>
                  <a:pt x="1976844" y="6645566"/>
                </a:lnTo>
                <a:lnTo>
                  <a:pt x="2321000" y="6804261"/>
                </a:lnTo>
                <a:lnTo>
                  <a:pt x="2460016" y="6858000"/>
                </a:lnTo>
                <a:lnTo>
                  <a:pt x="6444063" y="6858000"/>
                </a:lnTo>
                <a:lnTo>
                  <a:pt x="6733266" y="6744066"/>
                </a:lnTo>
                <a:lnTo>
                  <a:pt x="7099484" y="6585371"/>
                </a:lnTo>
                <a:lnTo>
                  <a:pt x="7439228" y="6382897"/>
                </a:lnTo>
                <a:lnTo>
                  <a:pt x="7756911" y="6147589"/>
                </a:lnTo>
                <a:lnTo>
                  <a:pt x="8052533" y="5868503"/>
                </a:lnTo>
                <a:lnTo>
                  <a:pt x="8299620" y="5562056"/>
                </a:lnTo>
                <a:lnTo>
                  <a:pt x="8405514" y="5386944"/>
                </a:lnTo>
                <a:lnTo>
                  <a:pt x="8502584" y="5200886"/>
                </a:lnTo>
                <a:lnTo>
                  <a:pt x="8582005" y="5009357"/>
                </a:lnTo>
                <a:lnTo>
                  <a:pt x="8652601" y="4806883"/>
                </a:lnTo>
                <a:lnTo>
                  <a:pt x="8714373" y="4571576"/>
                </a:lnTo>
                <a:lnTo>
                  <a:pt x="8749671" y="4352685"/>
                </a:lnTo>
                <a:lnTo>
                  <a:pt x="8771732" y="4106433"/>
                </a:lnTo>
                <a:lnTo>
                  <a:pt x="8784969" y="3843764"/>
                </a:lnTo>
                <a:lnTo>
                  <a:pt x="8758495" y="3597512"/>
                </a:lnTo>
                <a:lnTo>
                  <a:pt x="8714373" y="3345787"/>
                </a:lnTo>
                <a:lnTo>
                  <a:pt x="8652601" y="3115952"/>
                </a:lnTo>
                <a:lnTo>
                  <a:pt x="8582005" y="2880644"/>
                </a:lnTo>
                <a:lnTo>
                  <a:pt x="8502584" y="2645337"/>
                </a:lnTo>
                <a:lnTo>
                  <a:pt x="8405514" y="2426446"/>
                </a:lnTo>
                <a:lnTo>
                  <a:pt x="8290795" y="2223972"/>
                </a:lnTo>
                <a:lnTo>
                  <a:pt x="8171664" y="2021498"/>
                </a:lnTo>
                <a:lnTo>
                  <a:pt x="7889279" y="1643911"/>
                </a:lnTo>
                <a:lnTo>
                  <a:pt x="7571596" y="1277269"/>
                </a:lnTo>
                <a:lnTo>
                  <a:pt x="7218615" y="954406"/>
                </a:lnTo>
                <a:lnTo>
                  <a:pt x="6839160" y="664375"/>
                </a:lnTo>
                <a:lnTo>
                  <a:pt x="6428820" y="418123"/>
                </a:lnTo>
                <a:lnTo>
                  <a:pt x="6005242" y="18281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A204E297-2C47-40A4-842B-FD18E4874900}" type="slidenum">
              <a:rPr lang="en-US" noProof="0" smtClean="0"/>
              <a:t>‹#›</a:t>
            </a:fld>
            <a:endParaRPr lang="en-US" noProof="0"/>
          </a:p>
        </p:txBody>
      </p:sp>
      <p:sp>
        <p:nvSpPr>
          <p:cNvPr id="7" name="Title 6">
            <a:extLst>
              <a:ext uri="{FF2B5EF4-FFF2-40B4-BE49-F238E27FC236}">
                <a16:creationId xmlns:a16="http://schemas.microsoft.com/office/drawing/2014/main" id="{89245B68-D7BE-4D62-BC2B-4D5729E566E9}"/>
              </a:ext>
            </a:extLst>
          </p:cNvPr>
          <p:cNvSpPr>
            <a:spLocks noGrp="1"/>
          </p:cNvSpPr>
          <p:nvPr>
            <p:ph type="title"/>
          </p:nvPr>
        </p:nvSpPr>
        <p:spPr>
          <a:xfrm>
            <a:off x="398682" y="2325648"/>
            <a:ext cx="3498667" cy="2456485"/>
          </a:xfrm>
        </p:spPr>
        <p:txBody>
          <a:bodyPr/>
          <a:lstStyle/>
          <a:p>
            <a:r>
              <a:rPr lang="en-US" noProof="0"/>
              <a:t>Click to edit Master title style</a:t>
            </a:r>
          </a:p>
        </p:txBody>
      </p:sp>
      <p:sp>
        <p:nvSpPr>
          <p:cNvPr id="9" name="Content Placeholder 8">
            <a:extLst>
              <a:ext uri="{FF2B5EF4-FFF2-40B4-BE49-F238E27FC236}">
                <a16:creationId xmlns:a16="http://schemas.microsoft.com/office/drawing/2014/main" id="{AD30D061-37A7-4261-B0A0-8ADD86394B36}"/>
              </a:ext>
            </a:extLst>
          </p:cNvPr>
          <p:cNvSpPr>
            <a:spLocks noGrp="1"/>
          </p:cNvSpPr>
          <p:nvPr>
            <p:ph sz="quarter" idx="14"/>
          </p:nvPr>
        </p:nvSpPr>
        <p:spPr>
          <a:xfrm>
            <a:off x="5100638" y="838986"/>
            <a:ext cx="6292850" cy="524130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416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9B7E1CAD-48B4-45E8-AC71-7B4CEEB5AE94}"/>
              </a:ext>
            </a:extLst>
          </p:cNvPr>
          <p:cNvSpPr>
            <a:spLocks noGrp="1"/>
          </p:cNvSpPr>
          <p:nvPr>
            <p:ph type="pic" sz="quarter" idx="13"/>
          </p:nvPr>
        </p:nvSpPr>
        <p:spPr>
          <a:xfrm>
            <a:off x="2825492" y="0"/>
            <a:ext cx="9366509" cy="6843713"/>
          </a:xfrm>
          <a:custGeom>
            <a:avLst/>
            <a:gdLst>
              <a:gd name="connsiteX0" fmla="*/ 3149894 w 9366509"/>
              <a:gd name="connsiteY0" fmla="*/ 0 h 6843713"/>
              <a:gd name="connsiteX1" fmla="*/ 7207729 w 9366509"/>
              <a:gd name="connsiteY1" fmla="*/ 0 h 6843713"/>
              <a:gd name="connsiteX2" fmla="*/ 7728853 w 9366509"/>
              <a:gd name="connsiteY2" fmla="*/ 155329 h 6843713"/>
              <a:gd name="connsiteX3" fmla="*/ 8323783 w 9366509"/>
              <a:gd name="connsiteY3" fmla="*/ 374392 h 6843713"/>
              <a:gd name="connsiteX4" fmla="*/ 8907061 w 9366509"/>
              <a:gd name="connsiteY4" fmla="*/ 651838 h 6843713"/>
              <a:gd name="connsiteX5" fmla="*/ 9366509 w 9366509"/>
              <a:gd name="connsiteY5" fmla="*/ 893714 h 6843713"/>
              <a:gd name="connsiteX6" fmla="*/ 9366509 w 9366509"/>
              <a:gd name="connsiteY6" fmla="*/ 6843713 h 6843713"/>
              <a:gd name="connsiteX7" fmla="*/ 768249 w 9366509"/>
              <a:gd name="connsiteY7" fmla="*/ 6843713 h 6843713"/>
              <a:gd name="connsiteX8" fmla="*/ 607301 w 9366509"/>
              <a:gd name="connsiteY8" fmla="*/ 6560777 h 6843713"/>
              <a:gd name="connsiteX9" fmla="*/ 362142 w 9366509"/>
              <a:gd name="connsiteY9" fmla="*/ 6023419 h 6843713"/>
              <a:gd name="connsiteX10" fmla="*/ 179684 w 9366509"/>
              <a:gd name="connsiteY10" fmla="*/ 5425444 h 6843713"/>
              <a:gd name="connsiteX11" fmla="*/ 101216 w 9366509"/>
              <a:gd name="connsiteY11" fmla="*/ 5125898 h 6843713"/>
              <a:gd name="connsiteX12" fmla="*/ 56781 w 9366509"/>
              <a:gd name="connsiteY12" fmla="*/ 4824862 h 6843713"/>
              <a:gd name="connsiteX13" fmla="*/ 12346 w 9366509"/>
              <a:gd name="connsiteY13" fmla="*/ 4523826 h 6843713"/>
              <a:gd name="connsiteX14" fmla="*/ 0 w 9366509"/>
              <a:gd name="connsiteY14" fmla="*/ 4241811 h 6843713"/>
              <a:gd name="connsiteX15" fmla="*/ 4521 w 9366509"/>
              <a:gd name="connsiteY15" fmla="*/ 3955653 h 6843713"/>
              <a:gd name="connsiteX16" fmla="*/ 37551 w 9366509"/>
              <a:gd name="connsiteY16" fmla="*/ 3671651 h 6843713"/>
              <a:gd name="connsiteX17" fmla="*/ 74160 w 9366509"/>
              <a:gd name="connsiteY17" fmla="*/ 3404515 h 6843713"/>
              <a:gd name="connsiteX18" fmla="*/ 125842 w 9366509"/>
              <a:gd name="connsiteY18" fmla="*/ 3157143 h 6843713"/>
              <a:gd name="connsiteX19" fmla="*/ 277270 w 9366509"/>
              <a:gd name="connsiteY19" fmla="*/ 2656892 h 6843713"/>
              <a:gd name="connsiteX20" fmla="*/ 495711 w 9366509"/>
              <a:gd name="connsiteY20" fmla="*/ 2194559 h 6843713"/>
              <a:gd name="connsiteX21" fmla="*/ 760273 w 9366509"/>
              <a:gd name="connsiteY21" fmla="*/ 1747229 h 6843713"/>
              <a:gd name="connsiteX22" fmla="*/ 1075575 w 9366509"/>
              <a:gd name="connsiteY22" fmla="*/ 1355549 h 6843713"/>
              <a:gd name="connsiteX23" fmla="*/ 1423710 w 9366509"/>
              <a:gd name="connsiteY23" fmla="*/ 999879 h 6843713"/>
              <a:gd name="connsiteX24" fmla="*/ 1821693 w 9366509"/>
              <a:gd name="connsiteY24" fmla="*/ 679475 h 6843713"/>
              <a:gd name="connsiteX25" fmla="*/ 2252508 w 9366509"/>
              <a:gd name="connsiteY25" fmla="*/ 395080 h 6843713"/>
              <a:gd name="connsiteX26" fmla="*/ 2717049 w 9366509"/>
              <a:gd name="connsiteY26" fmla="*/ 167081 h 684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66509" h="6843713">
                <a:moveTo>
                  <a:pt x="3149894" y="0"/>
                </a:moveTo>
                <a:lnTo>
                  <a:pt x="7207729" y="0"/>
                </a:lnTo>
                <a:lnTo>
                  <a:pt x="7728853" y="155329"/>
                </a:lnTo>
                <a:lnTo>
                  <a:pt x="8323783" y="374392"/>
                </a:lnTo>
                <a:lnTo>
                  <a:pt x="8907061" y="651838"/>
                </a:lnTo>
                <a:lnTo>
                  <a:pt x="9366509" y="893714"/>
                </a:lnTo>
                <a:lnTo>
                  <a:pt x="9366509" y="6843713"/>
                </a:lnTo>
                <a:lnTo>
                  <a:pt x="768249" y="6843713"/>
                </a:lnTo>
                <a:lnTo>
                  <a:pt x="607301" y="6560777"/>
                </a:lnTo>
                <a:lnTo>
                  <a:pt x="362142" y="6023419"/>
                </a:lnTo>
                <a:lnTo>
                  <a:pt x="179684" y="5425444"/>
                </a:lnTo>
                <a:lnTo>
                  <a:pt x="101216" y="5125898"/>
                </a:lnTo>
                <a:lnTo>
                  <a:pt x="56781" y="4824862"/>
                </a:lnTo>
                <a:lnTo>
                  <a:pt x="12346" y="4523826"/>
                </a:lnTo>
                <a:lnTo>
                  <a:pt x="0" y="4241811"/>
                </a:lnTo>
                <a:lnTo>
                  <a:pt x="4521" y="3955653"/>
                </a:lnTo>
                <a:lnTo>
                  <a:pt x="37551" y="3671651"/>
                </a:lnTo>
                <a:lnTo>
                  <a:pt x="74160" y="3404515"/>
                </a:lnTo>
                <a:lnTo>
                  <a:pt x="125842" y="3157143"/>
                </a:lnTo>
                <a:lnTo>
                  <a:pt x="277270" y="2656892"/>
                </a:lnTo>
                <a:lnTo>
                  <a:pt x="495711" y="2194559"/>
                </a:lnTo>
                <a:lnTo>
                  <a:pt x="760273" y="1747229"/>
                </a:lnTo>
                <a:lnTo>
                  <a:pt x="1075575" y="1355549"/>
                </a:lnTo>
                <a:lnTo>
                  <a:pt x="1423710" y="999879"/>
                </a:lnTo>
                <a:lnTo>
                  <a:pt x="1821693" y="679475"/>
                </a:lnTo>
                <a:lnTo>
                  <a:pt x="2252508" y="395080"/>
                </a:lnTo>
                <a:lnTo>
                  <a:pt x="2717049" y="167081"/>
                </a:lnTo>
                <a:close/>
              </a:path>
            </a:pathLst>
          </a:custGeom>
          <a:solidFill>
            <a:schemeClr val="bg1">
              <a:lumMod val="95000"/>
            </a:schemeClr>
          </a:solidFill>
        </p:spPr>
        <p:txBody>
          <a:bodyPr wrap="square" anchor="ctr">
            <a:noAutofit/>
          </a:bodyPr>
          <a:lstStyle>
            <a:lvl1pPr marL="0" indent="0" algn="ctr">
              <a:buNone/>
              <a:defRPr i="1"/>
            </a:lvl1pPr>
          </a:lstStyle>
          <a:p>
            <a:r>
              <a:rPr lang="en-US" noProof="0"/>
              <a:t>Click icon to add picture</a:t>
            </a:r>
          </a:p>
        </p:txBody>
      </p:sp>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grpSp>
        <p:nvGrpSpPr>
          <p:cNvPr id="9" name="Group 8">
            <a:extLst>
              <a:ext uri="{FF2B5EF4-FFF2-40B4-BE49-F238E27FC236}">
                <a16:creationId xmlns:a16="http://schemas.microsoft.com/office/drawing/2014/main" id="{903349DA-09EE-462C-94DB-80E15A5F4FAE}"/>
              </a:ext>
            </a:extLst>
          </p:cNvPr>
          <p:cNvGrpSpPr/>
          <p:nvPr userDrawn="1"/>
        </p:nvGrpSpPr>
        <p:grpSpPr>
          <a:xfrm>
            <a:off x="1" y="3663950"/>
            <a:ext cx="4537613" cy="3194050"/>
            <a:chOff x="1" y="3649663"/>
            <a:chExt cx="4537613" cy="3194050"/>
          </a:xfrm>
        </p:grpSpPr>
        <p:sp>
          <p:nvSpPr>
            <p:cNvPr id="16" name="Isosceles Triangle 15">
              <a:extLst>
                <a:ext uri="{FF2B5EF4-FFF2-40B4-BE49-F238E27FC236}">
                  <a16:creationId xmlns:a16="http://schemas.microsoft.com/office/drawing/2014/main" id="{E50B9CD5-BF82-4FA5-965C-3A2910331D2B}"/>
                </a:ext>
              </a:extLst>
            </p:cNvPr>
            <p:cNvSpPr/>
            <p:nvPr userDrawn="1"/>
          </p:nvSpPr>
          <p:spPr>
            <a:xfrm rot="1415293">
              <a:off x="1849954" y="3656856"/>
              <a:ext cx="1771649"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a:off x="1" y="3649663"/>
              <a:ext cx="4537613" cy="3194050"/>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p:cNvSpPr>
            <a:spLocks noGrp="1"/>
          </p:cNvSpPr>
          <p:nvPr userDrawn="1">
            <p:ph type="title"/>
          </p:nvPr>
        </p:nvSpPr>
        <p:spPr>
          <a:xfrm>
            <a:off x="298206" y="4119869"/>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p:txBody>
          <a:bodyPr/>
          <a:lstStyle/>
          <a:p>
            <a:endParaRPr lang="en-US" noProof="0"/>
          </a:p>
        </p:txBody>
      </p:sp>
    </p:spTree>
    <p:extLst>
      <p:ext uri="{BB962C8B-B14F-4D97-AF65-F5344CB8AC3E}">
        <p14:creationId xmlns:p14="http://schemas.microsoft.com/office/powerpoint/2010/main" val="26979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3 Col Content">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
        <p:nvSpPr>
          <p:cNvPr id="31" name="Content Placeholder 2">
            <a:extLst>
              <a:ext uri="{FF2B5EF4-FFF2-40B4-BE49-F238E27FC236}">
                <a16:creationId xmlns:a16="http://schemas.microsoft.com/office/drawing/2014/main" id="{E62201C3-EEF2-4D1D-B8AB-52AA59DD67A4}"/>
              </a:ext>
            </a:extLst>
          </p:cNvPr>
          <p:cNvSpPr>
            <a:spLocks noGrp="1"/>
          </p:cNvSpPr>
          <p:nvPr>
            <p:ph sz="half" idx="1"/>
          </p:nvPr>
        </p:nvSpPr>
        <p:spPr>
          <a:xfrm>
            <a:off x="800894" y="3643500"/>
            <a:ext cx="3420000" cy="238265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 name="Content Placeholder 3">
            <a:extLst>
              <a:ext uri="{FF2B5EF4-FFF2-40B4-BE49-F238E27FC236}">
                <a16:creationId xmlns:a16="http://schemas.microsoft.com/office/drawing/2014/main" id="{33663903-41DD-413B-AB8C-9F42D238C61E}"/>
              </a:ext>
            </a:extLst>
          </p:cNvPr>
          <p:cNvSpPr>
            <a:spLocks noGrp="1"/>
          </p:cNvSpPr>
          <p:nvPr>
            <p:ph sz="half" idx="13"/>
          </p:nvPr>
        </p:nvSpPr>
        <p:spPr>
          <a:xfrm>
            <a:off x="4387159" y="3643500"/>
            <a:ext cx="3420000" cy="238265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 name="Content Placeholder 4">
            <a:extLst>
              <a:ext uri="{FF2B5EF4-FFF2-40B4-BE49-F238E27FC236}">
                <a16:creationId xmlns:a16="http://schemas.microsoft.com/office/drawing/2014/main" id="{82AAA3FA-E48E-4E4C-8D76-08BF173CE096}"/>
              </a:ext>
            </a:extLst>
          </p:cNvPr>
          <p:cNvSpPr>
            <a:spLocks noGrp="1"/>
          </p:cNvSpPr>
          <p:nvPr>
            <p:ph sz="half" idx="14"/>
          </p:nvPr>
        </p:nvSpPr>
        <p:spPr>
          <a:xfrm>
            <a:off x="7973424" y="3643500"/>
            <a:ext cx="3420000" cy="238265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Content Header 2">
            <a:extLst>
              <a:ext uri="{FF2B5EF4-FFF2-40B4-BE49-F238E27FC236}">
                <a16:creationId xmlns:a16="http://schemas.microsoft.com/office/drawing/2014/main" id="{89F404A6-871E-4316-91C4-E577D8E03200}"/>
              </a:ext>
            </a:extLst>
          </p:cNvPr>
          <p:cNvSpPr>
            <a:spLocks noGrp="1"/>
          </p:cNvSpPr>
          <p:nvPr>
            <p:ph sz="half" idx="15" hasCustomPrompt="1"/>
          </p:nvPr>
        </p:nvSpPr>
        <p:spPr>
          <a:xfrm>
            <a:off x="800894" y="3021643"/>
            <a:ext cx="3420000" cy="460945"/>
          </a:xfrm>
        </p:spPr>
        <p:txBody>
          <a:bodyPr/>
          <a:lstStyle>
            <a:lvl1pPr marL="0" indent="0">
              <a:lnSpc>
                <a:spcPct val="100000"/>
              </a:lnSpc>
              <a:buNone/>
              <a:defRPr sz="1800">
                <a:latin typeface="+mj-lt"/>
              </a:defRPr>
            </a:lvl1pPr>
          </a:lstStyle>
          <a:p>
            <a:pPr lvl="0"/>
            <a:r>
              <a:rPr lang="en-US" noProof="0"/>
              <a:t>Header</a:t>
            </a:r>
          </a:p>
        </p:txBody>
      </p:sp>
      <p:sp>
        <p:nvSpPr>
          <p:cNvPr id="36" name="Content Header 3">
            <a:extLst>
              <a:ext uri="{FF2B5EF4-FFF2-40B4-BE49-F238E27FC236}">
                <a16:creationId xmlns:a16="http://schemas.microsoft.com/office/drawing/2014/main" id="{F37010D9-0206-4FA6-8EB0-4A74785D5855}"/>
              </a:ext>
            </a:extLst>
          </p:cNvPr>
          <p:cNvSpPr>
            <a:spLocks noGrp="1"/>
          </p:cNvSpPr>
          <p:nvPr>
            <p:ph sz="half" idx="16" hasCustomPrompt="1"/>
          </p:nvPr>
        </p:nvSpPr>
        <p:spPr>
          <a:xfrm>
            <a:off x="4387159" y="3021643"/>
            <a:ext cx="3420000" cy="460945"/>
          </a:xfrm>
        </p:spPr>
        <p:txBody>
          <a:bodyPr/>
          <a:lstStyle>
            <a:lvl1pPr marL="0" indent="0">
              <a:lnSpc>
                <a:spcPct val="100000"/>
              </a:lnSpc>
              <a:buNone/>
              <a:defRPr sz="1800">
                <a:latin typeface="+mj-lt"/>
              </a:defRPr>
            </a:lvl1pPr>
          </a:lstStyle>
          <a:p>
            <a:pPr lvl="0"/>
            <a:r>
              <a:rPr lang="en-US" noProof="0"/>
              <a:t>Header</a:t>
            </a:r>
          </a:p>
        </p:txBody>
      </p:sp>
      <p:sp>
        <p:nvSpPr>
          <p:cNvPr id="37" name="Content Header 4">
            <a:extLst>
              <a:ext uri="{FF2B5EF4-FFF2-40B4-BE49-F238E27FC236}">
                <a16:creationId xmlns:a16="http://schemas.microsoft.com/office/drawing/2014/main" id="{5CBA984A-AB57-4AE4-896F-42CC2AAB8B5D}"/>
              </a:ext>
            </a:extLst>
          </p:cNvPr>
          <p:cNvSpPr>
            <a:spLocks noGrp="1"/>
          </p:cNvSpPr>
          <p:nvPr>
            <p:ph sz="half" idx="17" hasCustomPrompt="1"/>
          </p:nvPr>
        </p:nvSpPr>
        <p:spPr>
          <a:xfrm>
            <a:off x="7973424" y="3021643"/>
            <a:ext cx="3420000" cy="460945"/>
          </a:xfrm>
        </p:spPr>
        <p:txBody>
          <a:bodyPr/>
          <a:lstStyle>
            <a:lvl1pPr marL="0" indent="0">
              <a:lnSpc>
                <a:spcPct val="100000"/>
              </a:lnSpc>
              <a:buNone/>
              <a:defRPr sz="1800">
                <a:latin typeface="+mj-lt"/>
              </a:defRPr>
            </a:lvl1pPr>
          </a:lstStyle>
          <a:p>
            <a:pPr lvl="0"/>
            <a:r>
              <a:rPr lang="en-US" noProof="0"/>
              <a:t>Header</a:t>
            </a:r>
          </a:p>
        </p:txBody>
      </p:sp>
      <p:cxnSp>
        <p:nvCxnSpPr>
          <p:cNvPr id="38" name="Straight Connector 37">
            <a:extLst>
              <a:ext uri="{FF2B5EF4-FFF2-40B4-BE49-F238E27FC236}">
                <a16:creationId xmlns:a16="http://schemas.microsoft.com/office/drawing/2014/main" id="{B7A8DADA-A3F9-464A-B9BA-25A365C1AC1D}"/>
              </a:ext>
              <a:ext uri="{C183D7F6-B498-43B3-948B-1728B52AA6E4}">
                <adec:decorative xmlns:adec="http://schemas.microsoft.com/office/drawing/2017/decorative" val="1"/>
              </a:ext>
            </a:extLst>
          </p:cNvPr>
          <p:cNvCxnSpPr/>
          <p:nvPr userDrawn="1"/>
        </p:nvCxnSpPr>
        <p:spPr>
          <a:xfrm>
            <a:off x="4304027" y="2743200"/>
            <a:ext cx="0" cy="36449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216F6A-AB47-4B4B-9DD2-361F771E616B}"/>
              </a:ext>
              <a:ext uri="{C183D7F6-B498-43B3-948B-1728B52AA6E4}">
                <adec:decorative xmlns:adec="http://schemas.microsoft.com/office/drawing/2017/decorative" val="1"/>
              </a:ext>
            </a:extLst>
          </p:cNvPr>
          <p:cNvCxnSpPr/>
          <p:nvPr userDrawn="1"/>
        </p:nvCxnSpPr>
        <p:spPr>
          <a:xfrm>
            <a:off x="7890293" y="2743200"/>
            <a:ext cx="0" cy="36449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397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3 Col Content w Images">
    <p:spTree>
      <p:nvGrpSpPr>
        <p:cNvPr id="1" name=""/>
        <p:cNvGrpSpPr/>
        <p:nvPr/>
      </p:nvGrpSpPr>
      <p:grpSpPr>
        <a:xfrm>
          <a:off x="0" y="0"/>
          <a:ext cx="0" cy="0"/>
          <a:chOff x="0" y="0"/>
          <a:chExt cx="0" cy="0"/>
        </a:xfrm>
      </p:grpSpPr>
      <p:grpSp>
        <p:nvGrpSpPr>
          <p:cNvPr id="80" name="Group 79"/>
          <p:cNvGrpSpPr/>
          <p:nvPr/>
        </p:nvGrpSpPr>
        <p:grpSpPr>
          <a:xfrm flipH="1">
            <a:off x="38100"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6786340" flipV="1">
            <a:off x="2543487" y="816217"/>
            <a:ext cx="1335707" cy="6981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flipV="1">
            <a:off x="1" y="0"/>
            <a:ext cx="3421063" cy="2408104"/>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30662" y="-10806"/>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a:xfrm>
            <a:off x="800894" y="6227064"/>
            <a:ext cx="10588752" cy="320040"/>
          </a:xfrm>
        </p:spPr>
        <p:txBody>
          <a:bodyPr/>
          <a:lstStyle/>
          <a:p>
            <a:endParaRPr lang="en-US" noProof="0"/>
          </a:p>
        </p:txBody>
      </p:sp>
      <p:sp>
        <p:nvSpPr>
          <p:cNvPr id="31" name="Content Placeholder 2">
            <a:extLst>
              <a:ext uri="{FF2B5EF4-FFF2-40B4-BE49-F238E27FC236}">
                <a16:creationId xmlns:a16="http://schemas.microsoft.com/office/drawing/2014/main" id="{E62201C3-EEF2-4D1D-B8AB-52AA59DD67A4}"/>
              </a:ext>
            </a:extLst>
          </p:cNvPr>
          <p:cNvSpPr>
            <a:spLocks noGrp="1"/>
          </p:cNvSpPr>
          <p:nvPr>
            <p:ph sz="half" idx="1"/>
          </p:nvPr>
        </p:nvSpPr>
        <p:spPr>
          <a:xfrm>
            <a:off x="800894" y="4768915"/>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2" name="Content Placeholder 3">
            <a:extLst>
              <a:ext uri="{FF2B5EF4-FFF2-40B4-BE49-F238E27FC236}">
                <a16:creationId xmlns:a16="http://schemas.microsoft.com/office/drawing/2014/main" id="{33663903-41DD-413B-AB8C-9F42D238C61E}"/>
              </a:ext>
            </a:extLst>
          </p:cNvPr>
          <p:cNvSpPr>
            <a:spLocks noGrp="1"/>
          </p:cNvSpPr>
          <p:nvPr>
            <p:ph sz="half" idx="13"/>
          </p:nvPr>
        </p:nvSpPr>
        <p:spPr>
          <a:xfrm>
            <a:off x="4387159" y="4768915"/>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3" name="Content Placeholder 4">
            <a:extLst>
              <a:ext uri="{FF2B5EF4-FFF2-40B4-BE49-F238E27FC236}">
                <a16:creationId xmlns:a16="http://schemas.microsoft.com/office/drawing/2014/main" id="{82AAA3FA-E48E-4E4C-8D76-08BF173CE096}"/>
              </a:ext>
            </a:extLst>
          </p:cNvPr>
          <p:cNvSpPr>
            <a:spLocks noGrp="1"/>
          </p:cNvSpPr>
          <p:nvPr>
            <p:ph sz="half" idx="14"/>
          </p:nvPr>
        </p:nvSpPr>
        <p:spPr>
          <a:xfrm>
            <a:off x="7973424" y="4768915"/>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5" name="Content Header 2">
            <a:extLst>
              <a:ext uri="{FF2B5EF4-FFF2-40B4-BE49-F238E27FC236}">
                <a16:creationId xmlns:a16="http://schemas.microsoft.com/office/drawing/2014/main" id="{89F404A6-871E-4316-91C4-E577D8E03200}"/>
              </a:ext>
            </a:extLst>
          </p:cNvPr>
          <p:cNvSpPr>
            <a:spLocks noGrp="1"/>
          </p:cNvSpPr>
          <p:nvPr>
            <p:ph sz="half" idx="15" hasCustomPrompt="1"/>
          </p:nvPr>
        </p:nvSpPr>
        <p:spPr>
          <a:xfrm>
            <a:off x="800894" y="4147058"/>
            <a:ext cx="3420000" cy="460945"/>
          </a:xfrm>
        </p:spPr>
        <p:txBody>
          <a:bodyPr/>
          <a:lstStyle>
            <a:lvl1pPr marL="0" indent="0">
              <a:lnSpc>
                <a:spcPct val="100000"/>
              </a:lnSpc>
              <a:buNone/>
              <a:defRPr sz="1800">
                <a:latin typeface="+mj-lt"/>
              </a:defRPr>
            </a:lvl1pPr>
          </a:lstStyle>
          <a:p>
            <a:pPr lvl="0"/>
            <a:r>
              <a:rPr lang="en-US" noProof="0"/>
              <a:t>Header</a:t>
            </a:r>
          </a:p>
        </p:txBody>
      </p:sp>
      <p:sp>
        <p:nvSpPr>
          <p:cNvPr id="36" name="Content Header 3">
            <a:extLst>
              <a:ext uri="{FF2B5EF4-FFF2-40B4-BE49-F238E27FC236}">
                <a16:creationId xmlns:a16="http://schemas.microsoft.com/office/drawing/2014/main" id="{F37010D9-0206-4FA6-8EB0-4A74785D5855}"/>
              </a:ext>
            </a:extLst>
          </p:cNvPr>
          <p:cNvSpPr>
            <a:spLocks noGrp="1"/>
          </p:cNvSpPr>
          <p:nvPr>
            <p:ph sz="half" idx="16" hasCustomPrompt="1"/>
          </p:nvPr>
        </p:nvSpPr>
        <p:spPr>
          <a:xfrm>
            <a:off x="4387159" y="4147058"/>
            <a:ext cx="3420000" cy="460945"/>
          </a:xfrm>
        </p:spPr>
        <p:txBody>
          <a:bodyPr/>
          <a:lstStyle>
            <a:lvl1pPr marL="0" indent="0">
              <a:lnSpc>
                <a:spcPct val="100000"/>
              </a:lnSpc>
              <a:buNone/>
              <a:defRPr sz="1800">
                <a:latin typeface="+mj-lt"/>
              </a:defRPr>
            </a:lvl1pPr>
          </a:lstStyle>
          <a:p>
            <a:pPr lvl="0"/>
            <a:r>
              <a:rPr lang="en-US" noProof="0"/>
              <a:t>Header</a:t>
            </a:r>
          </a:p>
        </p:txBody>
      </p:sp>
      <p:sp>
        <p:nvSpPr>
          <p:cNvPr id="37" name="Content Header 4">
            <a:extLst>
              <a:ext uri="{FF2B5EF4-FFF2-40B4-BE49-F238E27FC236}">
                <a16:creationId xmlns:a16="http://schemas.microsoft.com/office/drawing/2014/main" id="{5CBA984A-AB57-4AE4-896F-42CC2AAB8B5D}"/>
              </a:ext>
            </a:extLst>
          </p:cNvPr>
          <p:cNvSpPr>
            <a:spLocks noGrp="1"/>
          </p:cNvSpPr>
          <p:nvPr>
            <p:ph sz="half" idx="17" hasCustomPrompt="1"/>
          </p:nvPr>
        </p:nvSpPr>
        <p:spPr>
          <a:xfrm>
            <a:off x="7973424" y="4147058"/>
            <a:ext cx="3420000" cy="460945"/>
          </a:xfrm>
        </p:spPr>
        <p:txBody>
          <a:bodyPr/>
          <a:lstStyle>
            <a:lvl1pPr marL="0" indent="0">
              <a:lnSpc>
                <a:spcPct val="100000"/>
              </a:lnSpc>
              <a:buNone/>
              <a:defRPr sz="1800">
                <a:latin typeface="+mj-lt"/>
              </a:defRPr>
            </a:lvl1pPr>
          </a:lstStyle>
          <a:p>
            <a:pPr lvl="0"/>
            <a:r>
              <a:rPr lang="en-US" noProof="0"/>
              <a:t>Header</a:t>
            </a:r>
          </a:p>
        </p:txBody>
      </p:sp>
      <p:sp>
        <p:nvSpPr>
          <p:cNvPr id="4" name="Picture Placeholder 3">
            <a:extLst>
              <a:ext uri="{FF2B5EF4-FFF2-40B4-BE49-F238E27FC236}">
                <a16:creationId xmlns:a16="http://schemas.microsoft.com/office/drawing/2014/main" id="{0D4343E1-2980-4553-8C60-26A8B5828B97}"/>
              </a:ext>
            </a:extLst>
          </p:cNvPr>
          <p:cNvSpPr>
            <a:spLocks noGrp="1"/>
          </p:cNvSpPr>
          <p:nvPr>
            <p:ph type="pic" sz="quarter" idx="18" hasCustomPrompt="1"/>
          </p:nvPr>
        </p:nvSpPr>
        <p:spPr>
          <a:xfrm>
            <a:off x="800856" y="3125086"/>
            <a:ext cx="844171" cy="844171"/>
          </a:xfrm>
        </p:spPr>
        <p:txBody>
          <a:bodyPr anchor="ctr"/>
          <a:lstStyle>
            <a:lvl1pPr marL="0" indent="0" algn="ctr">
              <a:buNone/>
              <a:defRPr i="1"/>
            </a:lvl1pPr>
          </a:lstStyle>
          <a:p>
            <a:r>
              <a:rPr lang="en-US" noProof="0"/>
              <a:t>Insert Icon or Photo</a:t>
            </a:r>
          </a:p>
        </p:txBody>
      </p:sp>
      <p:sp>
        <p:nvSpPr>
          <p:cNvPr id="38" name="Picture Placeholder 3">
            <a:extLst>
              <a:ext uri="{FF2B5EF4-FFF2-40B4-BE49-F238E27FC236}">
                <a16:creationId xmlns:a16="http://schemas.microsoft.com/office/drawing/2014/main" id="{846F92BA-F8BE-4831-B110-5971C889D4CC}"/>
              </a:ext>
            </a:extLst>
          </p:cNvPr>
          <p:cNvSpPr>
            <a:spLocks noGrp="1"/>
          </p:cNvSpPr>
          <p:nvPr>
            <p:ph type="pic" sz="quarter" idx="19" hasCustomPrompt="1"/>
          </p:nvPr>
        </p:nvSpPr>
        <p:spPr>
          <a:xfrm>
            <a:off x="4386327" y="3125086"/>
            <a:ext cx="844171" cy="844171"/>
          </a:xfrm>
        </p:spPr>
        <p:txBody>
          <a:bodyPr anchor="ctr"/>
          <a:lstStyle>
            <a:lvl1pPr marL="0" indent="0" algn="ctr">
              <a:buNone/>
              <a:defRPr i="1"/>
            </a:lvl1pPr>
          </a:lstStyle>
          <a:p>
            <a:r>
              <a:rPr lang="en-US" noProof="0"/>
              <a:t>Insert Icon or Photo</a:t>
            </a:r>
          </a:p>
        </p:txBody>
      </p:sp>
      <p:sp>
        <p:nvSpPr>
          <p:cNvPr id="39" name="Picture Placeholder 3">
            <a:extLst>
              <a:ext uri="{FF2B5EF4-FFF2-40B4-BE49-F238E27FC236}">
                <a16:creationId xmlns:a16="http://schemas.microsoft.com/office/drawing/2014/main" id="{AE359D84-4C76-4CD0-B624-6DF850A10C49}"/>
              </a:ext>
            </a:extLst>
          </p:cNvPr>
          <p:cNvSpPr>
            <a:spLocks noGrp="1"/>
          </p:cNvSpPr>
          <p:nvPr>
            <p:ph type="pic" sz="quarter" idx="20" hasCustomPrompt="1"/>
          </p:nvPr>
        </p:nvSpPr>
        <p:spPr>
          <a:xfrm>
            <a:off x="7955931" y="3125086"/>
            <a:ext cx="844171" cy="844171"/>
          </a:xfrm>
        </p:spPr>
        <p:txBody>
          <a:bodyPr anchor="ctr"/>
          <a:lstStyle>
            <a:lvl1pPr marL="0" indent="0" algn="ctr">
              <a:buNone/>
              <a:defRPr i="1"/>
            </a:lvl1pPr>
          </a:lstStyle>
          <a:p>
            <a:r>
              <a:rPr lang="en-US" noProof="0"/>
              <a:t>Insert Icon or Photo</a:t>
            </a:r>
          </a:p>
        </p:txBody>
      </p:sp>
      <p:cxnSp>
        <p:nvCxnSpPr>
          <p:cNvPr id="40" name="Straight Connector 39">
            <a:extLst>
              <a:ext uri="{FF2B5EF4-FFF2-40B4-BE49-F238E27FC236}">
                <a16:creationId xmlns:a16="http://schemas.microsoft.com/office/drawing/2014/main" id="{4E4E82A4-1189-4AC3-95D5-D2435A63BE1A}"/>
              </a:ext>
              <a:ext uri="{C183D7F6-B498-43B3-948B-1728B52AA6E4}">
                <adec:decorative xmlns:adec="http://schemas.microsoft.com/office/drawing/2017/decorative" val="1"/>
              </a:ext>
            </a:extLst>
          </p:cNvPr>
          <p:cNvCxnSpPr/>
          <p:nvPr userDrawn="1"/>
        </p:nvCxnSpPr>
        <p:spPr>
          <a:xfrm>
            <a:off x="4304027" y="2743200"/>
            <a:ext cx="0" cy="36449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703E44-581C-4B41-9496-94E20343DF6A}"/>
              </a:ext>
              <a:ext uri="{C183D7F6-B498-43B3-948B-1728B52AA6E4}">
                <adec:decorative xmlns:adec="http://schemas.microsoft.com/office/drawing/2017/decorative" val="1"/>
              </a:ext>
            </a:extLst>
          </p:cNvPr>
          <p:cNvCxnSpPr/>
          <p:nvPr userDrawn="1"/>
        </p:nvCxnSpPr>
        <p:spPr>
          <a:xfrm>
            <a:off x="7890293" y="2743200"/>
            <a:ext cx="0" cy="36449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557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3 Col Content w Numbers">
    <p:spTree>
      <p:nvGrpSpPr>
        <p:cNvPr id="1" name=""/>
        <p:cNvGrpSpPr/>
        <p:nvPr/>
      </p:nvGrpSpPr>
      <p:grpSpPr>
        <a:xfrm>
          <a:off x="0" y="0"/>
          <a:ext cx="0" cy="0"/>
          <a:chOff x="0" y="0"/>
          <a:chExt cx="0" cy="0"/>
        </a:xfrm>
      </p:grpSpPr>
      <p:grpSp>
        <p:nvGrpSpPr>
          <p:cNvPr id="80" name="Group 79"/>
          <p:cNvGrpSpPr/>
          <p:nvPr/>
        </p:nvGrpSpPr>
        <p:grpSpPr>
          <a:xfrm flipH="1">
            <a:off x="0" y="0"/>
            <a:ext cx="12584114" cy="6853238"/>
            <a:chOff x="-417513" y="0"/>
            <a:chExt cx="12584114" cy="6853238"/>
          </a:xfrm>
        </p:grpSpPr>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grpSp>
        <p:nvGrpSpPr>
          <p:cNvPr id="9" name="Group 8">
            <a:extLst>
              <a:ext uri="{FF2B5EF4-FFF2-40B4-BE49-F238E27FC236}">
                <a16:creationId xmlns:a16="http://schemas.microsoft.com/office/drawing/2014/main" id="{903349DA-09EE-462C-94DB-80E15A5F4FAE}"/>
              </a:ext>
            </a:extLst>
          </p:cNvPr>
          <p:cNvGrpSpPr/>
          <p:nvPr userDrawn="1"/>
        </p:nvGrpSpPr>
        <p:grpSpPr>
          <a:xfrm>
            <a:off x="0" y="4134156"/>
            <a:ext cx="3869619" cy="2723844"/>
            <a:chOff x="1" y="3649663"/>
            <a:chExt cx="4537613" cy="3194050"/>
          </a:xfrm>
          <a:solidFill>
            <a:schemeClr val="tx1">
              <a:lumMod val="85000"/>
              <a:lumOff val="15000"/>
            </a:schemeClr>
          </a:solidFill>
        </p:grpSpPr>
        <p:sp>
          <p:nvSpPr>
            <p:cNvPr id="16" name="Isosceles Triangle 15">
              <a:extLst>
                <a:ext uri="{FF2B5EF4-FFF2-40B4-BE49-F238E27FC236}">
                  <a16:creationId xmlns:a16="http://schemas.microsoft.com/office/drawing/2014/main" id="{E50B9CD5-BF82-4FA5-965C-3A2910331D2B}"/>
                </a:ext>
              </a:extLst>
            </p:cNvPr>
            <p:cNvSpPr/>
            <p:nvPr userDrawn="1"/>
          </p:nvSpPr>
          <p:spPr>
            <a:xfrm rot="1415293">
              <a:off x="1849954" y="3656856"/>
              <a:ext cx="1771648" cy="92602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a:off x="1" y="3649663"/>
              <a:ext cx="4537613" cy="3194050"/>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p:cNvSpPr>
            <a:spLocks noGrp="1"/>
          </p:cNvSpPr>
          <p:nvPr userDrawn="1">
            <p:ph type="title"/>
          </p:nvPr>
        </p:nvSpPr>
        <p:spPr>
          <a:xfrm>
            <a:off x="298206" y="4119869"/>
            <a:ext cx="3112552" cy="2456442"/>
          </a:xfrm>
        </p:spPr>
        <p:txBody>
          <a:bodyPr/>
          <a:lstStyle>
            <a:lvl1pPr>
              <a:defRPr>
                <a:solidFill>
                  <a:schemeClr val="bg1"/>
                </a:solidFill>
              </a:defRPr>
            </a:lvl1pPr>
          </a:lstStyle>
          <a:p>
            <a:r>
              <a:rPr lang="en-US" noProof="0"/>
              <a:t>Click to edit Master title style</a:t>
            </a:r>
          </a:p>
        </p:txBody>
      </p:sp>
      <p:sp>
        <p:nvSpPr>
          <p:cNvPr id="5" name="Footer Placeholder 4"/>
          <p:cNvSpPr>
            <a:spLocks noGrp="1"/>
          </p:cNvSpPr>
          <p:nvPr userDrawn="1">
            <p:ph type="ftr" sz="quarter" idx="11"/>
          </p:nvPr>
        </p:nvSpPr>
        <p:spPr/>
        <p:txBody>
          <a:bodyPr/>
          <a:lstStyle/>
          <a:p>
            <a:endParaRPr lang="en-US" noProof="0"/>
          </a:p>
        </p:txBody>
      </p:sp>
      <p:sp>
        <p:nvSpPr>
          <p:cNvPr id="31" name="Content Placeholder 2">
            <a:extLst>
              <a:ext uri="{FF2B5EF4-FFF2-40B4-BE49-F238E27FC236}">
                <a16:creationId xmlns:a16="http://schemas.microsoft.com/office/drawing/2014/main" id="{E18859FD-02A1-4EBD-B3D6-0FB3AF9D7B60}"/>
              </a:ext>
            </a:extLst>
          </p:cNvPr>
          <p:cNvSpPr>
            <a:spLocks noGrp="1"/>
          </p:cNvSpPr>
          <p:nvPr>
            <p:ph sz="half" idx="1"/>
          </p:nvPr>
        </p:nvSpPr>
        <p:spPr>
          <a:xfrm>
            <a:off x="800894" y="3026920"/>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2" name="Content Placeholder 3">
            <a:extLst>
              <a:ext uri="{FF2B5EF4-FFF2-40B4-BE49-F238E27FC236}">
                <a16:creationId xmlns:a16="http://schemas.microsoft.com/office/drawing/2014/main" id="{90642181-CFD1-4C77-B057-A56CE72F014C}"/>
              </a:ext>
            </a:extLst>
          </p:cNvPr>
          <p:cNvSpPr>
            <a:spLocks noGrp="1"/>
          </p:cNvSpPr>
          <p:nvPr>
            <p:ph sz="half" idx="13"/>
          </p:nvPr>
        </p:nvSpPr>
        <p:spPr>
          <a:xfrm>
            <a:off x="4387159" y="3026920"/>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3" name="Content Placeholder 4">
            <a:extLst>
              <a:ext uri="{FF2B5EF4-FFF2-40B4-BE49-F238E27FC236}">
                <a16:creationId xmlns:a16="http://schemas.microsoft.com/office/drawing/2014/main" id="{FF0BDBD4-7825-4C67-99E9-C735E1FBB9EE}"/>
              </a:ext>
            </a:extLst>
          </p:cNvPr>
          <p:cNvSpPr>
            <a:spLocks noGrp="1"/>
          </p:cNvSpPr>
          <p:nvPr>
            <p:ph sz="half" idx="14"/>
          </p:nvPr>
        </p:nvSpPr>
        <p:spPr>
          <a:xfrm>
            <a:off x="7973424" y="3026920"/>
            <a:ext cx="3420000" cy="1052827"/>
          </a:xfrm>
        </p:spPr>
        <p:txBody>
          <a:bodyPr/>
          <a:lstStyle/>
          <a:p>
            <a:pPr lvl="0"/>
            <a:r>
              <a:rPr lang="en-US" noProof="0"/>
              <a:t>Click to edit Master text styles</a:t>
            </a:r>
          </a:p>
          <a:p>
            <a:pPr lvl="1"/>
            <a:r>
              <a:rPr lang="en-US" noProof="0"/>
              <a:t>Second level</a:t>
            </a:r>
          </a:p>
          <a:p>
            <a:pPr lvl="2"/>
            <a:r>
              <a:rPr lang="en-US" noProof="0"/>
              <a:t>Third level</a:t>
            </a:r>
          </a:p>
        </p:txBody>
      </p:sp>
      <p:sp>
        <p:nvSpPr>
          <p:cNvPr id="35" name="Content Header 2">
            <a:extLst>
              <a:ext uri="{FF2B5EF4-FFF2-40B4-BE49-F238E27FC236}">
                <a16:creationId xmlns:a16="http://schemas.microsoft.com/office/drawing/2014/main" id="{94417C6D-B291-4A61-9921-775DA1D6D0D9}"/>
              </a:ext>
            </a:extLst>
          </p:cNvPr>
          <p:cNvSpPr>
            <a:spLocks noGrp="1"/>
          </p:cNvSpPr>
          <p:nvPr>
            <p:ph sz="half" idx="15" hasCustomPrompt="1"/>
          </p:nvPr>
        </p:nvSpPr>
        <p:spPr>
          <a:xfrm>
            <a:off x="800894" y="2405063"/>
            <a:ext cx="3420000" cy="460945"/>
          </a:xfrm>
        </p:spPr>
        <p:txBody>
          <a:bodyPr/>
          <a:lstStyle>
            <a:lvl1pPr marL="0" indent="0">
              <a:lnSpc>
                <a:spcPct val="100000"/>
              </a:lnSpc>
              <a:buNone/>
              <a:defRPr sz="1800">
                <a:solidFill>
                  <a:schemeClr val="tx1"/>
                </a:solidFill>
                <a:latin typeface="+mj-lt"/>
              </a:defRPr>
            </a:lvl1pPr>
          </a:lstStyle>
          <a:p>
            <a:pPr lvl="0"/>
            <a:r>
              <a:rPr lang="en-US" noProof="0"/>
              <a:t>Header</a:t>
            </a:r>
          </a:p>
        </p:txBody>
      </p:sp>
      <p:sp>
        <p:nvSpPr>
          <p:cNvPr id="36" name="Content Header 3">
            <a:extLst>
              <a:ext uri="{FF2B5EF4-FFF2-40B4-BE49-F238E27FC236}">
                <a16:creationId xmlns:a16="http://schemas.microsoft.com/office/drawing/2014/main" id="{35980708-2905-4ABB-BDDC-DC6D33D7C6BC}"/>
              </a:ext>
            </a:extLst>
          </p:cNvPr>
          <p:cNvSpPr>
            <a:spLocks noGrp="1"/>
          </p:cNvSpPr>
          <p:nvPr>
            <p:ph sz="half" idx="16" hasCustomPrompt="1"/>
          </p:nvPr>
        </p:nvSpPr>
        <p:spPr>
          <a:xfrm>
            <a:off x="4387159" y="2405063"/>
            <a:ext cx="3420000" cy="460945"/>
          </a:xfrm>
        </p:spPr>
        <p:txBody>
          <a:bodyPr/>
          <a:lstStyle>
            <a:lvl1pPr marL="0" indent="0">
              <a:lnSpc>
                <a:spcPct val="100000"/>
              </a:lnSpc>
              <a:buNone/>
              <a:defRPr sz="1800">
                <a:solidFill>
                  <a:schemeClr val="tx1"/>
                </a:solidFill>
                <a:latin typeface="+mj-lt"/>
              </a:defRPr>
            </a:lvl1pPr>
          </a:lstStyle>
          <a:p>
            <a:pPr lvl="0"/>
            <a:r>
              <a:rPr lang="en-US" noProof="0"/>
              <a:t>Header</a:t>
            </a:r>
          </a:p>
        </p:txBody>
      </p:sp>
      <p:sp>
        <p:nvSpPr>
          <p:cNvPr id="37" name="Content Header 4">
            <a:extLst>
              <a:ext uri="{FF2B5EF4-FFF2-40B4-BE49-F238E27FC236}">
                <a16:creationId xmlns:a16="http://schemas.microsoft.com/office/drawing/2014/main" id="{C7F8108B-8CD4-48BF-94C0-01363B1E4F02}"/>
              </a:ext>
            </a:extLst>
          </p:cNvPr>
          <p:cNvSpPr>
            <a:spLocks noGrp="1"/>
          </p:cNvSpPr>
          <p:nvPr>
            <p:ph sz="half" idx="17" hasCustomPrompt="1"/>
          </p:nvPr>
        </p:nvSpPr>
        <p:spPr>
          <a:xfrm>
            <a:off x="7973424" y="2405063"/>
            <a:ext cx="3420000" cy="460945"/>
          </a:xfrm>
        </p:spPr>
        <p:txBody>
          <a:bodyPr/>
          <a:lstStyle>
            <a:lvl1pPr marL="0" indent="0">
              <a:lnSpc>
                <a:spcPct val="100000"/>
              </a:lnSpc>
              <a:buNone/>
              <a:defRPr sz="1800">
                <a:solidFill>
                  <a:schemeClr val="tx1"/>
                </a:solidFill>
                <a:latin typeface="+mj-lt"/>
              </a:defRPr>
            </a:lvl1pPr>
          </a:lstStyle>
          <a:p>
            <a:pPr lvl="0"/>
            <a:r>
              <a:rPr lang="en-US" noProof="0"/>
              <a:t>Header</a:t>
            </a:r>
          </a:p>
        </p:txBody>
      </p:sp>
      <p:sp>
        <p:nvSpPr>
          <p:cNvPr id="7" name="Text Placeholder 6">
            <a:extLst>
              <a:ext uri="{FF2B5EF4-FFF2-40B4-BE49-F238E27FC236}">
                <a16:creationId xmlns:a16="http://schemas.microsoft.com/office/drawing/2014/main" id="{090A5D5B-F644-47FC-BA95-B93F1855AD25}"/>
              </a:ext>
            </a:extLst>
          </p:cNvPr>
          <p:cNvSpPr>
            <a:spLocks noGrp="1"/>
          </p:cNvSpPr>
          <p:nvPr>
            <p:ph type="body" sz="quarter" idx="18" hasCustomPrompt="1"/>
          </p:nvPr>
        </p:nvSpPr>
        <p:spPr>
          <a:xfrm>
            <a:off x="788553" y="1408627"/>
            <a:ext cx="837285" cy="837285"/>
          </a:xfrm>
          <a:solidFill>
            <a:schemeClr val="accent1"/>
          </a:solidFill>
        </p:spPr>
        <p:txBody>
          <a:bodyPr anchor="ctr"/>
          <a:lstStyle>
            <a:lvl1pPr marL="0" indent="0" algn="ctr">
              <a:buNone/>
              <a:defRPr sz="3200" b="1">
                <a:solidFill>
                  <a:schemeClr val="tx1"/>
                </a:solidFill>
                <a:latin typeface="+mj-lt"/>
              </a:defRPr>
            </a:lvl1pPr>
          </a:lstStyle>
          <a:p>
            <a:pPr lvl="0"/>
            <a:r>
              <a:rPr lang="en-US" noProof="0"/>
              <a:t>1</a:t>
            </a:r>
          </a:p>
        </p:txBody>
      </p:sp>
      <p:sp>
        <p:nvSpPr>
          <p:cNvPr id="39" name="Text Placeholder 6">
            <a:extLst>
              <a:ext uri="{FF2B5EF4-FFF2-40B4-BE49-F238E27FC236}">
                <a16:creationId xmlns:a16="http://schemas.microsoft.com/office/drawing/2014/main" id="{96BA3150-050E-4A44-BE40-3BD47F041282}"/>
              </a:ext>
            </a:extLst>
          </p:cNvPr>
          <p:cNvSpPr>
            <a:spLocks noGrp="1"/>
          </p:cNvSpPr>
          <p:nvPr>
            <p:ph type="body" sz="quarter" idx="19" hasCustomPrompt="1"/>
          </p:nvPr>
        </p:nvSpPr>
        <p:spPr>
          <a:xfrm>
            <a:off x="4392897" y="1408627"/>
            <a:ext cx="837285" cy="837285"/>
          </a:xfrm>
          <a:solidFill>
            <a:schemeClr val="tx1">
              <a:lumMod val="85000"/>
              <a:lumOff val="15000"/>
            </a:schemeClr>
          </a:solidFill>
        </p:spPr>
        <p:txBody>
          <a:bodyPr anchor="ctr"/>
          <a:lstStyle>
            <a:lvl1pPr marL="0" indent="0" algn="ctr">
              <a:buNone/>
              <a:defRPr sz="3200" b="1">
                <a:solidFill>
                  <a:schemeClr val="bg1"/>
                </a:solidFill>
                <a:latin typeface="+mj-lt"/>
              </a:defRPr>
            </a:lvl1pPr>
          </a:lstStyle>
          <a:p>
            <a:pPr lvl="0"/>
            <a:r>
              <a:rPr lang="en-US" noProof="0"/>
              <a:t>2</a:t>
            </a:r>
          </a:p>
        </p:txBody>
      </p:sp>
      <p:sp>
        <p:nvSpPr>
          <p:cNvPr id="40" name="Text Placeholder 6">
            <a:extLst>
              <a:ext uri="{FF2B5EF4-FFF2-40B4-BE49-F238E27FC236}">
                <a16:creationId xmlns:a16="http://schemas.microsoft.com/office/drawing/2014/main" id="{A3379A5C-5A4C-4054-89CF-DBCEC320E265}"/>
              </a:ext>
            </a:extLst>
          </p:cNvPr>
          <p:cNvSpPr>
            <a:spLocks noGrp="1"/>
          </p:cNvSpPr>
          <p:nvPr>
            <p:ph type="body" sz="quarter" idx="20" hasCustomPrompt="1"/>
          </p:nvPr>
        </p:nvSpPr>
        <p:spPr>
          <a:xfrm>
            <a:off x="7973424" y="1408627"/>
            <a:ext cx="837285" cy="837285"/>
          </a:xfrm>
          <a:solidFill>
            <a:schemeClr val="bg1">
              <a:lumMod val="95000"/>
            </a:schemeClr>
          </a:solidFill>
        </p:spPr>
        <p:txBody>
          <a:bodyPr anchor="ctr"/>
          <a:lstStyle>
            <a:lvl1pPr marL="0" indent="0" algn="ctr">
              <a:buNone/>
              <a:defRPr sz="3200" b="1">
                <a:solidFill>
                  <a:schemeClr val="tx1"/>
                </a:solidFill>
                <a:latin typeface="+mj-lt"/>
              </a:defRPr>
            </a:lvl1pPr>
          </a:lstStyle>
          <a:p>
            <a:pPr lvl="0"/>
            <a:r>
              <a:rPr lang="en-US" noProof="0"/>
              <a:t>3</a:t>
            </a:r>
          </a:p>
        </p:txBody>
      </p:sp>
      <p:cxnSp>
        <p:nvCxnSpPr>
          <p:cNvPr id="38" name="Straight Connector 37">
            <a:extLst>
              <a:ext uri="{FF2B5EF4-FFF2-40B4-BE49-F238E27FC236}">
                <a16:creationId xmlns:a16="http://schemas.microsoft.com/office/drawing/2014/main" id="{11563148-967F-403B-A638-B0C3C2AC9967}"/>
              </a:ext>
              <a:ext uri="{C183D7F6-B498-43B3-948B-1728B52AA6E4}">
                <adec:decorative xmlns:adec="http://schemas.microsoft.com/office/drawing/2017/decorative" val="1"/>
              </a:ext>
            </a:extLst>
          </p:cNvPr>
          <p:cNvCxnSpPr/>
          <p:nvPr userDrawn="1"/>
        </p:nvCxnSpPr>
        <p:spPr>
          <a:xfrm>
            <a:off x="4304026" y="469900"/>
            <a:ext cx="0" cy="59182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557735-9BED-41DD-95DD-163D1C9E395A}"/>
              </a:ext>
              <a:ext uri="{C183D7F6-B498-43B3-948B-1728B52AA6E4}">
                <adec:decorative xmlns:adec="http://schemas.microsoft.com/office/drawing/2017/decorative" val="1"/>
              </a:ext>
            </a:extLst>
          </p:cNvPr>
          <p:cNvCxnSpPr/>
          <p:nvPr userDrawn="1"/>
        </p:nvCxnSpPr>
        <p:spPr>
          <a:xfrm>
            <a:off x="7890290" y="469900"/>
            <a:ext cx="0" cy="591820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7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Righ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95FDC-2C4F-4DDB-8BAF-F96F3F29E496}"/>
              </a:ext>
            </a:extLst>
          </p:cNvPr>
          <p:cNvGrpSpPr/>
          <p:nvPr userDrawn="1"/>
        </p:nvGrpSpPr>
        <p:grpSpPr>
          <a:xfrm>
            <a:off x="3975193" y="1"/>
            <a:ext cx="8918389" cy="6858000"/>
            <a:chOff x="-9741005" y="76962"/>
            <a:chExt cx="8918389" cy="7010413"/>
          </a:xfrm>
        </p:grpSpPr>
        <p:sp>
          <p:nvSpPr>
            <p:cNvPr id="19" name="Freeform 5">
              <a:extLst>
                <a:ext uri="{FF2B5EF4-FFF2-40B4-BE49-F238E27FC236}">
                  <a16:creationId xmlns:a16="http://schemas.microsoft.com/office/drawing/2014/main" id="{F6F62C76-F2A2-4C4A-A2CF-7478D192F41F}"/>
                </a:ext>
              </a:extLst>
            </p:cNvPr>
            <p:cNvSpPr/>
            <p:nvPr/>
          </p:nvSpPr>
          <p:spPr bwMode="auto">
            <a:xfrm flipH="1">
              <a:off x="-9741005" y="76962"/>
              <a:ext cx="6166080" cy="70104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C2FEE6D6-C66B-46A2-9717-D94CD2EEC516}"/>
                </a:ext>
              </a:extLst>
            </p:cNvPr>
            <p:cNvSpPr/>
            <p:nvPr/>
          </p:nvSpPr>
          <p:spPr bwMode="auto">
            <a:xfrm flipH="1">
              <a:off x="-9147964" y="76962"/>
              <a:ext cx="5869560" cy="70104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50F8CA4D-DFF0-446B-B60D-6C59383E60CB}"/>
                </a:ext>
              </a:extLst>
            </p:cNvPr>
            <p:cNvSpPr/>
            <p:nvPr/>
          </p:nvSpPr>
          <p:spPr bwMode="auto">
            <a:xfrm flipH="1">
              <a:off x="-8869187" y="76962"/>
              <a:ext cx="5780859" cy="70104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FE92DF35-F9F7-40F5-989F-13D90C622383}"/>
                </a:ext>
              </a:extLst>
            </p:cNvPr>
            <p:cNvSpPr/>
            <p:nvPr/>
          </p:nvSpPr>
          <p:spPr bwMode="auto">
            <a:xfrm flipH="1">
              <a:off x="-8268545" y="76962"/>
              <a:ext cx="5180216" cy="70104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59DC02A7-D065-41E9-BB83-3E6B87C8FCDA}"/>
                </a:ext>
              </a:extLst>
            </p:cNvPr>
            <p:cNvSpPr/>
            <p:nvPr/>
          </p:nvSpPr>
          <p:spPr bwMode="auto">
            <a:xfrm flipH="1">
              <a:off x="-8065797" y="76962"/>
              <a:ext cx="5157408" cy="70104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B956E204-209F-4483-A2D7-FDD5857C793A}"/>
                </a:ext>
              </a:extLst>
            </p:cNvPr>
            <p:cNvSpPr/>
            <p:nvPr/>
          </p:nvSpPr>
          <p:spPr bwMode="auto">
            <a:xfrm flipH="1">
              <a:off x="-7723660" y="76962"/>
              <a:ext cx="5461530" cy="70104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63C141C1-7D94-41BC-9125-3049CE0F4262}"/>
                </a:ext>
              </a:extLst>
            </p:cNvPr>
            <p:cNvSpPr/>
            <p:nvPr/>
          </p:nvSpPr>
          <p:spPr bwMode="auto">
            <a:xfrm flipH="1">
              <a:off x="-6783414" y="76962"/>
              <a:ext cx="4338811" cy="70104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DF161C9E-F9BD-426C-AC90-44428E88D146}"/>
                </a:ext>
              </a:extLst>
            </p:cNvPr>
            <p:cNvSpPr/>
            <p:nvPr/>
          </p:nvSpPr>
          <p:spPr bwMode="auto">
            <a:xfrm flipH="1">
              <a:off x="-6608545" y="76962"/>
              <a:ext cx="4701225" cy="70104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5F6A9DD0-9049-4E35-AB52-2295FAD07BE0}"/>
                </a:ext>
              </a:extLst>
            </p:cNvPr>
            <p:cNvSpPr/>
            <p:nvPr userDrawn="1"/>
          </p:nvSpPr>
          <p:spPr bwMode="auto">
            <a:xfrm flipH="1">
              <a:off x="-4659626" y="76962"/>
              <a:ext cx="3837010" cy="70104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844EE558-A987-4D5F-9409-50DA793C924A}"/>
                </a:ext>
              </a:extLst>
            </p:cNvPr>
            <p:cNvSpPr/>
            <p:nvPr userDrawn="1"/>
          </p:nvSpPr>
          <p:spPr bwMode="auto">
            <a:xfrm flipH="1">
              <a:off x="-4340299" y="86719"/>
              <a:ext cx="2828337" cy="3276730"/>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5">
              <a:extLst>
                <a:ext uri="{FF2B5EF4-FFF2-40B4-BE49-F238E27FC236}">
                  <a16:creationId xmlns:a16="http://schemas.microsoft.com/office/drawing/2014/main" id="{BA0CA8CE-37BE-4004-9F24-18C47C58A73A}"/>
                </a:ext>
              </a:extLst>
            </p:cNvPr>
            <p:cNvSpPr/>
            <p:nvPr userDrawn="1"/>
          </p:nvSpPr>
          <p:spPr bwMode="auto">
            <a:xfrm flipH="1">
              <a:off x="-4005764" y="76962"/>
              <a:ext cx="2493803" cy="2283141"/>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 name="Freeform 5">
            <a:extLst>
              <a:ext uri="{FF2B5EF4-FFF2-40B4-BE49-F238E27FC236}">
                <a16:creationId xmlns:a16="http://schemas.microsoft.com/office/drawing/2014/main" id="{36060E0F-19CE-4CEB-BA56-3FDAE5648A59}"/>
              </a:ext>
            </a:extLst>
          </p:cNvPr>
          <p:cNvSpPr>
            <a:spLocks/>
          </p:cNvSpPr>
          <p:nvPr userDrawn="1"/>
        </p:nvSpPr>
        <p:spPr bwMode="auto">
          <a:xfrm>
            <a:off x="8733805" y="2029597"/>
            <a:ext cx="3372491" cy="2997562"/>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0800000">
            <a:off x="9539001" y="4459774"/>
            <a:ext cx="1722593"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p:cNvSpPr>
            <a:spLocks noGrp="1"/>
          </p:cNvSpPr>
          <p:nvPr>
            <p:ph type="sldNum" sz="quarter" idx="12"/>
          </p:nvPr>
        </p:nvSpPr>
        <p:spPr/>
        <p:txBody>
          <a:bodyPr/>
          <a:lstStyle/>
          <a:p>
            <a:fld id="{A204E297-2C47-40A4-842B-FD18E4874900}" type="slidenum">
              <a:rPr lang="en-US" noProof="0" smtClean="0"/>
              <a:t>‹#›</a:t>
            </a:fld>
            <a:endParaRPr lang="en-US" noProof="0"/>
          </a:p>
        </p:txBody>
      </p:sp>
      <p:sp>
        <p:nvSpPr>
          <p:cNvPr id="2" name="Title 1"/>
          <p:cNvSpPr>
            <a:spLocks noGrp="1"/>
          </p:cNvSpPr>
          <p:nvPr userDrawn="1">
            <p:ph type="title"/>
          </p:nvPr>
        </p:nvSpPr>
        <p:spPr>
          <a:xfrm>
            <a:off x="8951262" y="2349925"/>
            <a:ext cx="2937576" cy="2456442"/>
          </a:xfrm>
        </p:spPr>
        <p:txBody>
          <a:bodyPr/>
          <a:lstStyle>
            <a:lvl1pPr>
              <a:defRPr>
                <a:solidFill>
                  <a:schemeClr val="tx1"/>
                </a:solidFill>
              </a:defRPr>
            </a:lvl1pPr>
          </a:lstStyle>
          <a:p>
            <a:r>
              <a:rPr lang="en-US" noProof="0"/>
              <a:t>Click to edit Master title style</a:t>
            </a:r>
          </a:p>
        </p:txBody>
      </p:sp>
      <p:sp>
        <p:nvSpPr>
          <p:cNvPr id="12" name="Rectangle 11">
            <a:extLst>
              <a:ext uri="{FF2B5EF4-FFF2-40B4-BE49-F238E27FC236}">
                <a16:creationId xmlns:a16="http://schemas.microsoft.com/office/drawing/2014/main" id="{6AEF0598-4986-4C3D-A0BD-127B9AD43830}"/>
              </a:ext>
            </a:extLst>
          </p:cNvPr>
          <p:cNvSpPr/>
          <p:nvPr userDrawn="1"/>
        </p:nvSpPr>
        <p:spPr>
          <a:xfrm>
            <a:off x="0" y="-677"/>
            <a:ext cx="8592786" cy="6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p:txBody>
          <a:bodyPr/>
          <a:lstStyle/>
          <a:p>
            <a:endParaRPr lang="en-US" noProof="0"/>
          </a:p>
        </p:txBody>
      </p:sp>
      <p:cxnSp>
        <p:nvCxnSpPr>
          <p:cNvPr id="14" name="Straight Connector 13">
            <a:extLst>
              <a:ext uri="{FF2B5EF4-FFF2-40B4-BE49-F238E27FC236}">
                <a16:creationId xmlns:a16="http://schemas.microsoft.com/office/drawing/2014/main" id="{A4314920-E619-4EFC-ABED-C6607FFDCEFC}"/>
              </a:ext>
            </a:extLst>
          </p:cNvPr>
          <p:cNvCxnSpPr>
            <a:cxnSpLocks/>
          </p:cNvCxnSpPr>
          <p:nvPr userDrawn="1"/>
        </p:nvCxnSpPr>
        <p:spPr>
          <a:xfrm>
            <a:off x="8592786" y="-677"/>
            <a:ext cx="0" cy="68586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Freeform 5">
            <a:extLst>
              <a:ext uri="{FF2B5EF4-FFF2-40B4-BE49-F238E27FC236}">
                <a16:creationId xmlns:a16="http://schemas.microsoft.com/office/drawing/2014/main" id="{1A7CEEF1-5681-4130-870F-528E3DBED1C2}"/>
              </a:ext>
            </a:extLst>
          </p:cNvPr>
          <p:cNvSpPr>
            <a:spLocks/>
          </p:cNvSpPr>
          <p:nvPr userDrawn="1"/>
        </p:nvSpPr>
        <p:spPr bwMode="auto">
          <a:xfrm>
            <a:off x="10582987" y="1893639"/>
            <a:ext cx="1060897" cy="708455"/>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noProof="0"/>
          </a:p>
        </p:txBody>
      </p:sp>
    </p:spTree>
    <p:extLst>
      <p:ext uri="{BB962C8B-B14F-4D97-AF65-F5344CB8AC3E}">
        <p14:creationId xmlns:p14="http://schemas.microsoft.com/office/powerpoint/2010/main" val="4262876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Large 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95FDC-2C4F-4DDB-8BAF-F96F3F29E496}"/>
              </a:ext>
            </a:extLst>
          </p:cNvPr>
          <p:cNvGrpSpPr/>
          <p:nvPr userDrawn="1"/>
        </p:nvGrpSpPr>
        <p:grpSpPr>
          <a:xfrm flipH="1">
            <a:off x="-685800" y="1"/>
            <a:ext cx="8918389" cy="6858000"/>
            <a:chOff x="-9741005" y="76962"/>
            <a:chExt cx="8918389" cy="7010413"/>
          </a:xfrm>
        </p:grpSpPr>
        <p:sp>
          <p:nvSpPr>
            <p:cNvPr id="19" name="Freeform 5">
              <a:extLst>
                <a:ext uri="{FF2B5EF4-FFF2-40B4-BE49-F238E27FC236}">
                  <a16:creationId xmlns:a16="http://schemas.microsoft.com/office/drawing/2014/main" id="{F6F62C76-F2A2-4C4A-A2CF-7478D192F41F}"/>
                </a:ext>
              </a:extLst>
            </p:cNvPr>
            <p:cNvSpPr/>
            <p:nvPr/>
          </p:nvSpPr>
          <p:spPr bwMode="auto">
            <a:xfrm flipH="1">
              <a:off x="-9741005" y="76962"/>
              <a:ext cx="6166080" cy="70104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C2FEE6D6-C66B-46A2-9717-D94CD2EEC516}"/>
                </a:ext>
              </a:extLst>
            </p:cNvPr>
            <p:cNvSpPr/>
            <p:nvPr/>
          </p:nvSpPr>
          <p:spPr bwMode="auto">
            <a:xfrm flipH="1">
              <a:off x="-9147964" y="76962"/>
              <a:ext cx="5869560" cy="70104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50F8CA4D-DFF0-446B-B60D-6C59383E60CB}"/>
                </a:ext>
              </a:extLst>
            </p:cNvPr>
            <p:cNvSpPr/>
            <p:nvPr/>
          </p:nvSpPr>
          <p:spPr bwMode="auto">
            <a:xfrm flipH="1">
              <a:off x="-8869187" y="76962"/>
              <a:ext cx="5780859" cy="70104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FE92DF35-F9F7-40F5-989F-13D90C622383}"/>
                </a:ext>
              </a:extLst>
            </p:cNvPr>
            <p:cNvSpPr/>
            <p:nvPr/>
          </p:nvSpPr>
          <p:spPr bwMode="auto">
            <a:xfrm flipH="1">
              <a:off x="-8268545" y="76962"/>
              <a:ext cx="5180216" cy="70104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59DC02A7-D065-41E9-BB83-3E6B87C8FCDA}"/>
                </a:ext>
              </a:extLst>
            </p:cNvPr>
            <p:cNvSpPr/>
            <p:nvPr/>
          </p:nvSpPr>
          <p:spPr bwMode="auto">
            <a:xfrm flipH="1">
              <a:off x="-8065797" y="76962"/>
              <a:ext cx="5157408" cy="70104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B956E204-209F-4483-A2D7-FDD5857C793A}"/>
                </a:ext>
              </a:extLst>
            </p:cNvPr>
            <p:cNvSpPr/>
            <p:nvPr/>
          </p:nvSpPr>
          <p:spPr bwMode="auto">
            <a:xfrm flipH="1">
              <a:off x="-7723660" y="76962"/>
              <a:ext cx="5461530" cy="70104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63C141C1-7D94-41BC-9125-3049CE0F4262}"/>
                </a:ext>
              </a:extLst>
            </p:cNvPr>
            <p:cNvSpPr/>
            <p:nvPr/>
          </p:nvSpPr>
          <p:spPr bwMode="auto">
            <a:xfrm flipH="1">
              <a:off x="-6783414" y="76962"/>
              <a:ext cx="4338811" cy="70104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DF161C9E-F9BD-426C-AC90-44428E88D146}"/>
                </a:ext>
              </a:extLst>
            </p:cNvPr>
            <p:cNvSpPr/>
            <p:nvPr/>
          </p:nvSpPr>
          <p:spPr bwMode="auto">
            <a:xfrm flipH="1">
              <a:off x="-6608545" y="76962"/>
              <a:ext cx="4701225" cy="70104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5F6A9DD0-9049-4E35-AB52-2295FAD07BE0}"/>
                </a:ext>
              </a:extLst>
            </p:cNvPr>
            <p:cNvSpPr/>
            <p:nvPr userDrawn="1"/>
          </p:nvSpPr>
          <p:spPr bwMode="auto">
            <a:xfrm flipH="1">
              <a:off x="-4659626" y="76962"/>
              <a:ext cx="3837010" cy="70104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844EE558-A987-4D5F-9409-50DA793C924A}"/>
                </a:ext>
              </a:extLst>
            </p:cNvPr>
            <p:cNvSpPr/>
            <p:nvPr userDrawn="1"/>
          </p:nvSpPr>
          <p:spPr bwMode="auto">
            <a:xfrm flipH="1">
              <a:off x="-4340299" y="86719"/>
              <a:ext cx="2828337" cy="3276730"/>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5">
              <a:extLst>
                <a:ext uri="{FF2B5EF4-FFF2-40B4-BE49-F238E27FC236}">
                  <a16:creationId xmlns:a16="http://schemas.microsoft.com/office/drawing/2014/main" id="{BA0CA8CE-37BE-4004-9F24-18C47C58A73A}"/>
                </a:ext>
              </a:extLst>
            </p:cNvPr>
            <p:cNvSpPr/>
            <p:nvPr userDrawn="1"/>
          </p:nvSpPr>
          <p:spPr bwMode="auto">
            <a:xfrm flipH="1">
              <a:off x="-4005764" y="76962"/>
              <a:ext cx="2493803" cy="2283141"/>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2" name="Rectangle 11">
            <a:extLst>
              <a:ext uri="{FF2B5EF4-FFF2-40B4-BE49-F238E27FC236}">
                <a16:creationId xmlns:a16="http://schemas.microsoft.com/office/drawing/2014/main" id="{6AEF0598-4986-4C3D-A0BD-127B9AD43830}"/>
              </a:ext>
            </a:extLst>
          </p:cNvPr>
          <p:cNvSpPr/>
          <p:nvPr userDrawn="1"/>
        </p:nvSpPr>
        <p:spPr>
          <a:xfrm>
            <a:off x="3599214" y="-677"/>
            <a:ext cx="8592786" cy="6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p:cNvSpPr>
            <a:spLocks noGrp="1"/>
          </p:cNvSpPr>
          <p:nvPr>
            <p:ph type="sldNum" sz="quarter" idx="12"/>
          </p:nvPr>
        </p:nvSpPr>
        <p:spPr/>
        <p:txBody>
          <a:bodyPr/>
          <a:lstStyle/>
          <a:p>
            <a:fld id="{A204E297-2C47-40A4-842B-FD18E4874900}" type="slidenum">
              <a:rPr lang="en-US" noProof="0" smtClean="0"/>
              <a:t>‹#›</a:t>
            </a:fld>
            <a:endParaRPr lang="en-US" noProof="0"/>
          </a:p>
        </p:txBody>
      </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11"/>
          </p:nvPr>
        </p:nvSpPr>
        <p:spPr/>
        <p:txBody>
          <a:bodyPr/>
          <a:lstStyle/>
          <a:p>
            <a:endParaRPr lang="en-US" noProof="0"/>
          </a:p>
        </p:txBody>
      </p:sp>
      <p:cxnSp>
        <p:nvCxnSpPr>
          <p:cNvPr id="14" name="Straight Connector 13">
            <a:extLst>
              <a:ext uri="{FF2B5EF4-FFF2-40B4-BE49-F238E27FC236}">
                <a16:creationId xmlns:a16="http://schemas.microsoft.com/office/drawing/2014/main" id="{A4314920-E619-4EFC-ABED-C6607FFDCEFC}"/>
              </a:ext>
            </a:extLst>
          </p:cNvPr>
          <p:cNvCxnSpPr>
            <a:cxnSpLocks/>
          </p:cNvCxnSpPr>
          <p:nvPr userDrawn="1"/>
        </p:nvCxnSpPr>
        <p:spPr>
          <a:xfrm>
            <a:off x="3599214" y="-677"/>
            <a:ext cx="0" cy="68586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5">
            <a:extLst>
              <a:ext uri="{FF2B5EF4-FFF2-40B4-BE49-F238E27FC236}">
                <a16:creationId xmlns:a16="http://schemas.microsoft.com/office/drawing/2014/main" id="{36060E0F-19CE-4CEB-BA56-3FDAE5648A59}"/>
              </a:ext>
            </a:extLst>
          </p:cNvPr>
          <p:cNvSpPr>
            <a:spLocks/>
          </p:cNvSpPr>
          <p:nvPr userDrawn="1"/>
        </p:nvSpPr>
        <p:spPr bwMode="auto">
          <a:xfrm>
            <a:off x="61986" y="2029597"/>
            <a:ext cx="3372491" cy="2997562"/>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16" name="Isosceles Triangle 15">
            <a:extLst>
              <a:ext uri="{FF2B5EF4-FFF2-40B4-BE49-F238E27FC236}">
                <a16:creationId xmlns:a16="http://schemas.microsoft.com/office/drawing/2014/main" id="{E50B9CD5-BF82-4FA5-965C-3A2910331D2B}"/>
              </a:ext>
            </a:extLst>
          </p:cNvPr>
          <p:cNvSpPr/>
          <p:nvPr userDrawn="1"/>
        </p:nvSpPr>
        <p:spPr>
          <a:xfrm rot="1800000">
            <a:off x="1818524" y="2197117"/>
            <a:ext cx="1722593"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title"/>
          </p:nvPr>
        </p:nvSpPr>
        <p:spPr>
          <a:xfrm>
            <a:off x="279443" y="2349925"/>
            <a:ext cx="2937576" cy="2456442"/>
          </a:xfrm>
        </p:spPr>
        <p:txBody>
          <a:bodyPr/>
          <a:lstStyle>
            <a:lvl1pPr>
              <a:defRPr>
                <a:solidFill>
                  <a:schemeClr val="tx1"/>
                </a:solidFill>
              </a:defRPr>
            </a:lvl1pPr>
          </a:lstStyle>
          <a:p>
            <a:r>
              <a:rPr lang="en-US" noProof="0"/>
              <a:t>Click to edit Master title style</a:t>
            </a:r>
          </a:p>
        </p:txBody>
      </p:sp>
      <p:sp>
        <p:nvSpPr>
          <p:cNvPr id="48" name="Freeform 5">
            <a:extLst>
              <a:ext uri="{FF2B5EF4-FFF2-40B4-BE49-F238E27FC236}">
                <a16:creationId xmlns:a16="http://schemas.microsoft.com/office/drawing/2014/main" id="{1A7CEEF1-5681-4130-870F-528E3DBED1C2}"/>
              </a:ext>
            </a:extLst>
          </p:cNvPr>
          <p:cNvSpPr>
            <a:spLocks/>
          </p:cNvSpPr>
          <p:nvPr userDrawn="1"/>
        </p:nvSpPr>
        <p:spPr bwMode="auto">
          <a:xfrm>
            <a:off x="168275" y="4452139"/>
            <a:ext cx="1060897" cy="708455"/>
          </a:xfrm>
          <a:custGeom>
            <a:avLst/>
            <a:gdLst>
              <a:gd name="T0" fmla="*/ 11 w 2063"/>
              <a:gd name="T1" fmla="*/ 735 h 1401"/>
              <a:gd name="T2" fmla="*/ 0 w 2063"/>
              <a:gd name="T3" fmla="*/ 650 h 1401"/>
              <a:gd name="T4" fmla="*/ 3 w 2063"/>
              <a:gd name="T5" fmla="*/ 570 h 1401"/>
              <a:gd name="T6" fmla="*/ 19 w 2063"/>
              <a:gd name="T7" fmla="*/ 493 h 1401"/>
              <a:gd name="T8" fmla="*/ 59 w 2063"/>
              <a:gd name="T9" fmla="*/ 389 h 1401"/>
              <a:gd name="T10" fmla="*/ 147 w 2063"/>
              <a:gd name="T11" fmla="*/ 264 h 1401"/>
              <a:gd name="T12" fmla="*/ 264 w 2063"/>
              <a:gd name="T13" fmla="*/ 162 h 1401"/>
              <a:gd name="T14" fmla="*/ 408 w 2063"/>
              <a:gd name="T15" fmla="*/ 82 h 1401"/>
              <a:gd name="T16" fmla="*/ 574 w 2063"/>
              <a:gd name="T17" fmla="*/ 29 h 1401"/>
              <a:gd name="T18" fmla="*/ 750 w 2063"/>
              <a:gd name="T19" fmla="*/ 2 h 1401"/>
              <a:gd name="T20" fmla="*/ 937 w 2063"/>
              <a:gd name="T21" fmla="*/ 2 h 1401"/>
              <a:gd name="T22" fmla="*/ 1134 w 2063"/>
              <a:gd name="T23" fmla="*/ 29 h 1401"/>
              <a:gd name="T24" fmla="*/ 1334 w 2063"/>
              <a:gd name="T25" fmla="*/ 82 h 1401"/>
              <a:gd name="T26" fmla="*/ 1529 w 2063"/>
              <a:gd name="T27" fmla="*/ 160 h 1401"/>
              <a:gd name="T28" fmla="*/ 1708 w 2063"/>
              <a:gd name="T29" fmla="*/ 258 h 1401"/>
              <a:gd name="T30" fmla="*/ 1860 w 2063"/>
              <a:gd name="T31" fmla="*/ 384 h 1401"/>
              <a:gd name="T32" fmla="*/ 1951 w 2063"/>
              <a:gd name="T33" fmla="*/ 490 h 1401"/>
              <a:gd name="T34" fmla="*/ 1999 w 2063"/>
              <a:gd name="T35" fmla="*/ 567 h 1401"/>
              <a:gd name="T36" fmla="*/ 2033 w 2063"/>
              <a:gd name="T37" fmla="*/ 653 h 1401"/>
              <a:gd name="T38" fmla="*/ 2057 w 2063"/>
              <a:gd name="T39" fmla="*/ 741 h 1401"/>
              <a:gd name="T40" fmla="*/ 2060 w 2063"/>
              <a:gd name="T41" fmla="*/ 834 h 1401"/>
              <a:gd name="T42" fmla="*/ 2047 w 2063"/>
              <a:gd name="T43" fmla="*/ 919 h 1401"/>
              <a:gd name="T44" fmla="*/ 2017 w 2063"/>
              <a:gd name="T45" fmla="*/ 999 h 1401"/>
              <a:gd name="T46" fmla="*/ 1977 w 2063"/>
              <a:gd name="T47" fmla="*/ 1068 h 1401"/>
              <a:gd name="T48" fmla="*/ 1897 w 2063"/>
              <a:gd name="T49" fmla="*/ 1156 h 1401"/>
              <a:gd name="T50" fmla="*/ 1758 w 2063"/>
              <a:gd name="T51" fmla="*/ 1250 h 1401"/>
              <a:gd name="T52" fmla="*/ 1598 w 2063"/>
              <a:gd name="T53" fmla="*/ 1316 h 1401"/>
              <a:gd name="T54" fmla="*/ 1428 w 2063"/>
              <a:gd name="T55" fmla="*/ 1362 h 1401"/>
              <a:gd name="T56" fmla="*/ 1257 w 2063"/>
              <a:gd name="T57" fmla="*/ 1388 h 1401"/>
              <a:gd name="T58" fmla="*/ 1105 w 2063"/>
              <a:gd name="T59" fmla="*/ 1399 h 1401"/>
              <a:gd name="T60" fmla="*/ 971 w 2063"/>
              <a:gd name="T61" fmla="*/ 1399 h 1401"/>
              <a:gd name="T62" fmla="*/ 827 w 2063"/>
              <a:gd name="T63" fmla="*/ 1383 h 1401"/>
              <a:gd name="T64" fmla="*/ 675 w 2063"/>
              <a:gd name="T65" fmla="*/ 1351 h 1401"/>
              <a:gd name="T66" fmla="*/ 520 w 2063"/>
              <a:gd name="T67" fmla="*/ 1298 h 1401"/>
              <a:gd name="T68" fmla="*/ 374 w 2063"/>
              <a:gd name="T69" fmla="*/ 1226 h 1401"/>
              <a:gd name="T70" fmla="*/ 240 w 2063"/>
              <a:gd name="T71" fmla="*/ 1130 h 1401"/>
              <a:gd name="T72" fmla="*/ 128 w 2063"/>
              <a:gd name="T73" fmla="*/ 1010 h 1401"/>
              <a:gd name="T74" fmla="*/ 48 w 2063"/>
              <a:gd name="T75" fmla="*/ 863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3" h="1401">
                <a:moveTo>
                  <a:pt x="21" y="778"/>
                </a:moveTo>
                <a:lnTo>
                  <a:pt x="11" y="735"/>
                </a:lnTo>
                <a:lnTo>
                  <a:pt x="5" y="693"/>
                </a:lnTo>
                <a:lnTo>
                  <a:pt x="0" y="650"/>
                </a:lnTo>
                <a:lnTo>
                  <a:pt x="0" y="610"/>
                </a:lnTo>
                <a:lnTo>
                  <a:pt x="3" y="570"/>
                </a:lnTo>
                <a:lnTo>
                  <a:pt x="11" y="530"/>
                </a:lnTo>
                <a:lnTo>
                  <a:pt x="19" y="493"/>
                </a:lnTo>
                <a:lnTo>
                  <a:pt x="29" y="458"/>
                </a:lnTo>
                <a:lnTo>
                  <a:pt x="59" y="389"/>
                </a:lnTo>
                <a:lnTo>
                  <a:pt x="99" y="325"/>
                </a:lnTo>
                <a:lnTo>
                  <a:pt x="147" y="264"/>
                </a:lnTo>
                <a:lnTo>
                  <a:pt x="203" y="210"/>
                </a:lnTo>
                <a:lnTo>
                  <a:pt x="264" y="162"/>
                </a:lnTo>
                <a:lnTo>
                  <a:pt x="334" y="120"/>
                </a:lnTo>
                <a:lnTo>
                  <a:pt x="408" y="82"/>
                </a:lnTo>
                <a:lnTo>
                  <a:pt x="488" y="53"/>
                </a:lnTo>
                <a:lnTo>
                  <a:pt x="574" y="29"/>
                </a:lnTo>
                <a:lnTo>
                  <a:pt x="659" y="10"/>
                </a:lnTo>
                <a:lnTo>
                  <a:pt x="750" y="2"/>
                </a:lnTo>
                <a:lnTo>
                  <a:pt x="841" y="0"/>
                </a:lnTo>
                <a:lnTo>
                  <a:pt x="937" y="2"/>
                </a:lnTo>
                <a:lnTo>
                  <a:pt x="1033" y="13"/>
                </a:lnTo>
                <a:lnTo>
                  <a:pt x="1134" y="29"/>
                </a:lnTo>
                <a:lnTo>
                  <a:pt x="1233" y="53"/>
                </a:lnTo>
                <a:lnTo>
                  <a:pt x="1334" y="82"/>
                </a:lnTo>
                <a:lnTo>
                  <a:pt x="1433" y="117"/>
                </a:lnTo>
                <a:lnTo>
                  <a:pt x="1529" y="160"/>
                </a:lnTo>
                <a:lnTo>
                  <a:pt x="1622" y="205"/>
                </a:lnTo>
                <a:lnTo>
                  <a:pt x="1708" y="258"/>
                </a:lnTo>
                <a:lnTo>
                  <a:pt x="1788" y="317"/>
                </a:lnTo>
                <a:lnTo>
                  <a:pt x="1860" y="384"/>
                </a:lnTo>
                <a:lnTo>
                  <a:pt x="1924" y="453"/>
                </a:lnTo>
                <a:lnTo>
                  <a:pt x="1951" y="490"/>
                </a:lnTo>
                <a:lnTo>
                  <a:pt x="1977" y="527"/>
                </a:lnTo>
                <a:lnTo>
                  <a:pt x="1999" y="567"/>
                </a:lnTo>
                <a:lnTo>
                  <a:pt x="2017" y="610"/>
                </a:lnTo>
                <a:lnTo>
                  <a:pt x="2033" y="653"/>
                </a:lnTo>
                <a:lnTo>
                  <a:pt x="2047" y="695"/>
                </a:lnTo>
                <a:lnTo>
                  <a:pt x="2057" y="741"/>
                </a:lnTo>
                <a:lnTo>
                  <a:pt x="2063" y="786"/>
                </a:lnTo>
                <a:lnTo>
                  <a:pt x="2060" y="834"/>
                </a:lnTo>
                <a:lnTo>
                  <a:pt x="2055" y="879"/>
                </a:lnTo>
                <a:lnTo>
                  <a:pt x="2047" y="919"/>
                </a:lnTo>
                <a:lnTo>
                  <a:pt x="2033" y="962"/>
                </a:lnTo>
                <a:lnTo>
                  <a:pt x="2017" y="999"/>
                </a:lnTo>
                <a:lnTo>
                  <a:pt x="1999" y="1034"/>
                </a:lnTo>
                <a:lnTo>
                  <a:pt x="1977" y="1068"/>
                </a:lnTo>
                <a:lnTo>
                  <a:pt x="1953" y="1100"/>
                </a:lnTo>
                <a:lnTo>
                  <a:pt x="1897" y="1156"/>
                </a:lnTo>
                <a:lnTo>
                  <a:pt x="1830" y="1207"/>
                </a:lnTo>
                <a:lnTo>
                  <a:pt x="1758" y="1250"/>
                </a:lnTo>
                <a:lnTo>
                  <a:pt x="1681" y="1287"/>
                </a:lnTo>
                <a:lnTo>
                  <a:pt x="1598" y="1316"/>
                </a:lnTo>
                <a:lnTo>
                  <a:pt x="1513" y="1343"/>
                </a:lnTo>
                <a:lnTo>
                  <a:pt x="1428" y="1362"/>
                </a:lnTo>
                <a:lnTo>
                  <a:pt x="1342" y="1377"/>
                </a:lnTo>
                <a:lnTo>
                  <a:pt x="1257" y="1388"/>
                </a:lnTo>
                <a:lnTo>
                  <a:pt x="1179" y="1396"/>
                </a:lnTo>
                <a:lnTo>
                  <a:pt x="1105" y="1399"/>
                </a:lnTo>
                <a:lnTo>
                  <a:pt x="1035" y="1401"/>
                </a:lnTo>
                <a:lnTo>
                  <a:pt x="971" y="1399"/>
                </a:lnTo>
                <a:lnTo>
                  <a:pt x="899" y="1393"/>
                </a:lnTo>
                <a:lnTo>
                  <a:pt x="827" y="1383"/>
                </a:lnTo>
                <a:lnTo>
                  <a:pt x="750" y="1370"/>
                </a:lnTo>
                <a:lnTo>
                  <a:pt x="675" y="1351"/>
                </a:lnTo>
                <a:lnTo>
                  <a:pt x="598" y="1327"/>
                </a:lnTo>
                <a:lnTo>
                  <a:pt x="520" y="1298"/>
                </a:lnTo>
                <a:lnTo>
                  <a:pt x="446" y="1266"/>
                </a:lnTo>
                <a:lnTo>
                  <a:pt x="374" y="1226"/>
                </a:lnTo>
                <a:lnTo>
                  <a:pt x="304" y="1180"/>
                </a:lnTo>
                <a:lnTo>
                  <a:pt x="240" y="1130"/>
                </a:lnTo>
                <a:lnTo>
                  <a:pt x="181" y="1074"/>
                </a:lnTo>
                <a:lnTo>
                  <a:pt x="128" y="1010"/>
                </a:lnTo>
                <a:lnTo>
                  <a:pt x="85" y="940"/>
                </a:lnTo>
                <a:lnTo>
                  <a:pt x="48" y="863"/>
                </a:lnTo>
                <a:lnTo>
                  <a:pt x="21" y="778"/>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noProof="0"/>
          </a:p>
        </p:txBody>
      </p:sp>
      <p:sp>
        <p:nvSpPr>
          <p:cNvPr id="23" name="Content Placeholder 2">
            <a:extLst>
              <a:ext uri="{FF2B5EF4-FFF2-40B4-BE49-F238E27FC236}">
                <a16:creationId xmlns:a16="http://schemas.microsoft.com/office/drawing/2014/main" id="{93AB100B-7366-469B-AD1B-F4E4142B4CC4}"/>
              </a:ext>
            </a:extLst>
          </p:cNvPr>
          <p:cNvSpPr>
            <a:spLocks noGrp="1"/>
          </p:cNvSpPr>
          <p:nvPr>
            <p:ph idx="1"/>
          </p:nvPr>
        </p:nvSpPr>
        <p:spPr>
          <a:xfrm>
            <a:off x="3821971" y="1397000"/>
            <a:ext cx="7578350" cy="4654808"/>
          </a:xfrm>
        </p:spPr>
        <p:txBody>
          <a:bodyPr ancho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Header 2">
            <a:extLst>
              <a:ext uri="{FF2B5EF4-FFF2-40B4-BE49-F238E27FC236}">
                <a16:creationId xmlns:a16="http://schemas.microsoft.com/office/drawing/2014/main" id="{65CAF933-13F7-426D-A298-8754850904CE}"/>
              </a:ext>
            </a:extLst>
          </p:cNvPr>
          <p:cNvSpPr>
            <a:spLocks noGrp="1"/>
          </p:cNvSpPr>
          <p:nvPr>
            <p:ph sz="half" idx="15" hasCustomPrompt="1"/>
          </p:nvPr>
        </p:nvSpPr>
        <p:spPr>
          <a:xfrm>
            <a:off x="3811188" y="812703"/>
            <a:ext cx="7621707" cy="460945"/>
          </a:xfrm>
        </p:spPr>
        <p:txBody>
          <a:bodyPr/>
          <a:lstStyle>
            <a:lvl1pPr marL="0" indent="0">
              <a:lnSpc>
                <a:spcPct val="100000"/>
              </a:lnSpc>
              <a:buNone/>
              <a:defRPr sz="1800">
                <a:latin typeface="+mj-lt"/>
              </a:defRPr>
            </a:lvl1pPr>
          </a:lstStyle>
          <a:p>
            <a:pPr lvl="0"/>
            <a:r>
              <a:rPr lang="en-US" noProof="0"/>
              <a:t>Header</a:t>
            </a:r>
          </a:p>
        </p:txBody>
      </p:sp>
    </p:spTree>
    <p:extLst>
      <p:ext uri="{BB962C8B-B14F-4D97-AF65-F5344CB8AC3E}">
        <p14:creationId xmlns:p14="http://schemas.microsoft.com/office/powerpoint/2010/main" val="407244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Date Placeholder 3"/>
          <p:cNvSpPr>
            <a:spLocks noGrp="1"/>
          </p:cNvSpPr>
          <p:nvPr>
            <p:ph type="dt" sz="half" idx="10"/>
          </p:nvPr>
        </p:nvSpPr>
        <p:spPr/>
        <p:txBody>
          <a:bodyPr/>
          <a:lstStyle/>
          <a:p>
            <a:fld id="{F90A2B57-AC62-4574-AC7D-7953A169D2FB}" type="datetimeFigureOut">
              <a:rPr lang="en-US" noProof="0" smtClean="0"/>
              <a:t>1/27/2020</a:t>
            </a:fld>
            <a:endParaRPr lang="en-US" noProof="0"/>
          </a:p>
        </p:txBody>
      </p:sp>
      <p:sp>
        <p:nvSpPr>
          <p:cNvPr id="6" name="Slide Number Placeholder 5"/>
          <p:cNvSpPr>
            <a:spLocks noGrp="1"/>
          </p:cNvSpPr>
          <p:nvPr userDrawn="1">
            <p:ph type="sldNum" sz="quarter" idx="12"/>
          </p:nvPr>
        </p:nvSpPr>
        <p:spPr/>
        <p:txBody>
          <a:bodyPr/>
          <a:lstStyle/>
          <a:p>
            <a:fld id="{A204E297-2C47-40A4-842B-FD18E4874900}" type="slidenum">
              <a:rPr lang="en-US" noProof="0" smtClean="0"/>
              <a:t>‹#›</a:t>
            </a:fld>
            <a:endParaRPr lang="en-US" noProof="0"/>
          </a:p>
        </p:txBody>
      </p:sp>
      <p:grpSp>
        <p:nvGrpSpPr>
          <p:cNvPr id="9" name="Group 8">
            <a:extLst>
              <a:ext uri="{FF2B5EF4-FFF2-40B4-BE49-F238E27FC236}">
                <a16:creationId xmlns:a16="http://schemas.microsoft.com/office/drawing/2014/main" id="{903349DA-09EE-462C-94DB-80E15A5F4FAE}"/>
              </a:ext>
            </a:extLst>
          </p:cNvPr>
          <p:cNvGrpSpPr/>
          <p:nvPr userDrawn="1"/>
        </p:nvGrpSpPr>
        <p:grpSpPr>
          <a:xfrm>
            <a:off x="1" y="3663950"/>
            <a:ext cx="4537613" cy="3194050"/>
            <a:chOff x="1" y="3649663"/>
            <a:chExt cx="4537613" cy="3194050"/>
          </a:xfrm>
        </p:grpSpPr>
        <p:sp>
          <p:nvSpPr>
            <p:cNvPr id="16" name="Isosceles Triangle 15">
              <a:extLst>
                <a:ext uri="{FF2B5EF4-FFF2-40B4-BE49-F238E27FC236}">
                  <a16:creationId xmlns:a16="http://schemas.microsoft.com/office/drawing/2014/main" id="{E50B9CD5-BF82-4FA5-965C-3A2910331D2B}"/>
                </a:ext>
              </a:extLst>
            </p:cNvPr>
            <p:cNvSpPr/>
            <p:nvPr userDrawn="1"/>
          </p:nvSpPr>
          <p:spPr>
            <a:xfrm rot="1415293">
              <a:off x="1849954" y="3656856"/>
              <a:ext cx="1771649" cy="9260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C112C725-A112-4CA5-AF43-E92C44765DAD}"/>
                </a:ext>
              </a:extLst>
            </p:cNvPr>
            <p:cNvSpPr/>
            <p:nvPr userDrawn="1"/>
          </p:nvSpPr>
          <p:spPr>
            <a:xfrm>
              <a:off x="1" y="3649663"/>
              <a:ext cx="4537613" cy="3194050"/>
            </a:xfrm>
            <a:custGeom>
              <a:avLst/>
              <a:gdLst>
                <a:gd name="connsiteX0" fmla="*/ 1612831 w 4537613"/>
                <a:gd name="connsiteY0" fmla="*/ 0 h 3194050"/>
                <a:gd name="connsiteX1" fmla="*/ 1842601 w 4537613"/>
                <a:gd name="connsiteY1" fmla="*/ 4707 h 3194050"/>
                <a:gd name="connsiteX2" fmla="*/ 2072371 w 4537613"/>
                <a:gd name="connsiteY2" fmla="*/ 30596 h 3194050"/>
                <a:gd name="connsiteX3" fmla="*/ 2314109 w 4537613"/>
                <a:gd name="connsiteY3" fmla="*/ 68253 h 3194050"/>
                <a:gd name="connsiteX4" fmla="*/ 2551059 w 4537613"/>
                <a:gd name="connsiteY4" fmla="*/ 124738 h 3194050"/>
                <a:gd name="connsiteX5" fmla="*/ 2792797 w 4537613"/>
                <a:gd name="connsiteY5" fmla="*/ 192991 h 3194050"/>
                <a:gd name="connsiteX6" fmla="*/ 3029747 w 4537613"/>
                <a:gd name="connsiteY6" fmla="*/ 275365 h 3194050"/>
                <a:gd name="connsiteX7" fmla="*/ 3259517 w 4537613"/>
                <a:gd name="connsiteY7" fmla="*/ 376568 h 3194050"/>
                <a:gd name="connsiteX8" fmla="*/ 3482107 w 4537613"/>
                <a:gd name="connsiteY8" fmla="*/ 482477 h 3194050"/>
                <a:gd name="connsiteX9" fmla="*/ 3687942 w 4537613"/>
                <a:gd name="connsiteY9" fmla="*/ 607215 h 3194050"/>
                <a:gd name="connsiteX10" fmla="*/ 3879418 w 4537613"/>
                <a:gd name="connsiteY10" fmla="*/ 746074 h 3194050"/>
                <a:gd name="connsiteX11" fmla="*/ 4051745 w 4537613"/>
                <a:gd name="connsiteY11" fmla="*/ 903762 h 3194050"/>
                <a:gd name="connsiteX12" fmla="*/ 4204925 w 4537613"/>
                <a:gd name="connsiteY12" fmla="*/ 1066157 h 3194050"/>
                <a:gd name="connsiteX13" fmla="*/ 4269548 w 4537613"/>
                <a:gd name="connsiteY13" fmla="*/ 1153238 h 3194050"/>
                <a:gd name="connsiteX14" fmla="*/ 4331778 w 4537613"/>
                <a:gd name="connsiteY14" fmla="*/ 1240319 h 3194050"/>
                <a:gd name="connsiteX15" fmla="*/ 4384433 w 4537613"/>
                <a:gd name="connsiteY15" fmla="*/ 1334461 h 3194050"/>
                <a:gd name="connsiteX16" fmla="*/ 4427515 w 4537613"/>
                <a:gd name="connsiteY16" fmla="*/ 1435663 h 3194050"/>
                <a:gd name="connsiteX17" fmla="*/ 4465810 w 4537613"/>
                <a:gd name="connsiteY17" fmla="*/ 1536866 h 3194050"/>
                <a:gd name="connsiteX18" fmla="*/ 4499318 w 4537613"/>
                <a:gd name="connsiteY18" fmla="*/ 1635715 h 3194050"/>
                <a:gd name="connsiteX19" fmla="*/ 4523253 w 4537613"/>
                <a:gd name="connsiteY19" fmla="*/ 1743978 h 3194050"/>
                <a:gd name="connsiteX20" fmla="*/ 4537613 w 4537613"/>
                <a:gd name="connsiteY20" fmla="*/ 1849887 h 3194050"/>
                <a:gd name="connsiteX21" fmla="*/ 4530433 w 4537613"/>
                <a:gd name="connsiteY21" fmla="*/ 1962858 h 3194050"/>
                <a:gd name="connsiteX22" fmla="*/ 4518466 w 4537613"/>
                <a:gd name="connsiteY22" fmla="*/ 2068767 h 3194050"/>
                <a:gd name="connsiteX23" fmla="*/ 4499318 w 4537613"/>
                <a:gd name="connsiteY23" fmla="*/ 2162909 h 3194050"/>
                <a:gd name="connsiteX24" fmla="*/ 4465810 w 4537613"/>
                <a:gd name="connsiteY24" fmla="*/ 2264111 h 3194050"/>
                <a:gd name="connsiteX25" fmla="*/ 4427515 w 4537613"/>
                <a:gd name="connsiteY25" fmla="*/ 2351193 h 3194050"/>
                <a:gd name="connsiteX26" fmla="*/ 4384433 w 4537613"/>
                <a:gd name="connsiteY26" fmla="*/ 2433567 h 3194050"/>
                <a:gd name="connsiteX27" fmla="*/ 4331778 w 4537613"/>
                <a:gd name="connsiteY27" fmla="*/ 2513587 h 3194050"/>
                <a:gd name="connsiteX28" fmla="*/ 4274335 w 4537613"/>
                <a:gd name="connsiteY28" fmla="*/ 2588901 h 3194050"/>
                <a:gd name="connsiteX29" fmla="*/ 4140302 w 4537613"/>
                <a:gd name="connsiteY29" fmla="*/ 2720699 h 3194050"/>
                <a:gd name="connsiteX30" fmla="*/ 3979942 w 4537613"/>
                <a:gd name="connsiteY30" fmla="*/ 2840730 h 3194050"/>
                <a:gd name="connsiteX31" fmla="*/ 3807614 w 4537613"/>
                <a:gd name="connsiteY31" fmla="*/ 2941933 h 3194050"/>
                <a:gd name="connsiteX32" fmla="*/ 3623320 w 4537613"/>
                <a:gd name="connsiteY32" fmla="*/ 3029014 h 3194050"/>
                <a:gd name="connsiteX33" fmla="*/ 3424664 w 4537613"/>
                <a:gd name="connsiteY33" fmla="*/ 3097267 h 3194050"/>
                <a:gd name="connsiteX34" fmla="*/ 3221222 w 4537613"/>
                <a:gd name="connsiteY34" fmla="*/ 3160812 h 3194050"/>
                <a:gd name="connsiteX35" fmla="*/ 3070007 w 4537613"/>
                <a:gd name="connsiteY35" fmla="*/ 3194050 h 3194050"/>
                <a:gd name="connsiteX36" fmla="*/ 1273362 w 4537613"/>
                <a:gd name="connsiteY36" fmla="*/ 3194050 h 3194050"/>
                <a:gd name="connsiteX37" fmla="*/ 1215520 w 4537613"/>
                <a:gd name="connsiteY37" fmla="*/ 3179641 h 3194050"/>
                <a:gd name="connsiteX38" fmla="*/ 1031226 w 4537613"/>
                <a:gd name="connsiteY38" fmla="*/ 3123156 h 3194050"/>
                <a:gd name="connsiteX39" fmla="*/ 844537 w 4537613"/>
                <a:gd name="connsiteY39" fmla="*/ 3054903 h 3194050"/>
                <a:gd name="connsiteX40" fmla="*/ 667423 w 4537613"/>
                <a:gd name="connsiteY40" fmla="*/ 2979589 h 3194050"/>
                <a:gd name="connsiteX41" fmla="*/ 495095 w 4537613"/>
                <a:gd name="connsiteY41" fmla="*/ 2885448 h 3194050"/>
                <a:gd name="connsiteX42" fmla="*/ 327554 w 4537613"/>
                <a:gd name="connsiteY42" fmla="*/ 2777184 h 3194050"/>
                <a:gd name="connsiteX43" fmla="*/ 174374 w 4537613"/>
                <a:gd name="connsiteY43" fmla="*/ 2659507 h 3194050"/>
                <a:gd name="connsiteX44" fmla="*/ 33161 w 4537613"/>
                <a:gd name="connsiteY44" fmla="*/ 2527709 h 3194050"/>
                <a:gd name="connsiteX45" fmla="*/ 0 w 4537613"/>
                <a:gd name="connsiteY45" fmla="*/ 2488332 h 3194050"/>
                <a:gd name="connsiteX46" fmla="*/ 0 w 4537613"/>
                <a:gd name="connsiteY46" fmla="*/ 575618 h 3194050"/>
                <a:gd name="connsiteX47" fmla="*/ 85817 w 4537613"/>
                <a:gd name="connsiteY47" fmla="*/ 494245 h 3194050"/>
                <a:gd name="connsiteX48" fmla="*/ 231817 w 4537613"/>
                <a:gd name="connsiteY48" fmla="*/ 381275 h 3194050"/>
                <a:gd name="connsiteX49" fmla="*/ 399358 w 4537613"/>
                <a:gd name="connsiteY49" fmla="*/ 282426 h 3194050"/>
                <a:gd name="connsiteX50" fmla="*/ 576472 w 4537613"/>
                <a:gd name="connsiteY50" fmla="*/ 192991 h 3194050"/>
                <a:gd name="connsiteX51" fmla="*/ 767947 w 4537613"/>
                <a:gd name="connsiteY51" fmla="*/ 124738 h 3194050"/>
                <a:gd name="connsiteX52" fmla="*/ 973783 w 4537613"/>
                <a:gd name="connsiteY52" fmla="*/ 68253 h 3194050"/>
                <a:gd name="connsiteX53" fmla="*/ 1177225 w 4537613"/>
                <a:gd name="connsiteY53" fmla="*/ 23536 h 3194050"/>
                <a:gd name="connsiteX54" fmla="*/ 1395028 w 4537613"/>
                <a:gd name="connsiteY54" fmla="*/ 4707 h 319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37613" h="3194050">
                  <a:moveTo>
                    <a:pt x="1612831" y="0"/>
                  </a:moveTo>
                  <a:lnTo>
                    <a:pt x="1842601" y="4707"/>
                  </a:lnTo>
                  <a:lnTo>
                    <a:pt x="2072371" y="30596"/>
                  </a:lnTo>
                  <a:lnTo>
                    <a:pt x="2314109" y="68253"/>
                  </a:lnTo>
                  <a:lnTo>
                    <a:pt x="2551059" y="124738"/>
                  </a:lnTo>
                  <a:lnTo>
                    <a:pt x="2792797" y="192991"/>
                  </a:lnTo>
                  <a:lnTo>
                    <a:pt x="3029747" y="275365"/>
                  </a:lnTo>
                  <a:lnTo>
                    <a:pt x="3259517" y="376568"/>
                  </a:lnTo>
                  <a:lnTo>
                    <a:pt x="3482107" y="482477"/>
                  </a:lnTo>
                  <a:lnTo>
                    <a:pt x="3687942" y="607215"/>
                  </a:lnTo>
                  <a:lnTo>
                    <a:pt x="3879418" y="746074"/>
                  </a:lnTo>
                  <a:lnTo>
                    <a:pt x="4051745" y="903762"/>
                  </a:lnTo>
                  <a:lnTo>
                    <a:pt x="4204925" y="1066157"/>
                  </a:lnTo>
                  <a:lnTo>
                    <a:pt x="4269548" y="1153238"/>
                  </a:lnTo>
                  <a:lnTo>
                    <a:pt x="4331778" y="1240319"/>
                  </a:lnTo>
                  <a:lnTo>
                    <a:pt x="4384433" y="1334461"/>
                  </a:lnTo>
                  <a:lnTo>
                    <a:pt x="4427515" y="1435663"/>
                  </a:lnTo>
                  <a:lnTo>
                    <a:pt x="4465810" y="1536866"/>
                  </a:lnTo>
                  <a:lnTo>
                    <a:pt x="4499318" y="1635715"/>
                  </a:lnTo>
                  <a:lnTo>
                    <a:pt x="4523253" y="1743978"/>
                  </a:lnTo>
                  <a:lnTo>
                    <a:pt x="4537613" y="1849887"/>
                  </a:lnTo>
                  <a:lnTo>
                    <a:pt x="4530433" y="1962858"/>
                  </a:lnTo>
                  <a:lnTo>
                    <a:pt x="4518466" y="2068767"/>
                  </a:lnTo>
                  <a:lnTo>
                    <a:pt x="4499318" y="2162909"/>
                  </a:lnTo>
                  <a:lnTo>
                    <a:pt x="4465810" y="2264111"/>
                  </a:lnTo>
                  <a:lnTo>
                    <a:pt x="4427515" y="2351193"/>
                  </a:lnTo>
                  <a:lnTo>
                    <a:pt x="4384433" y="2433567"/>
                  </a:lnTo>
                  <a:lnTo>
                    <a:pt x="4331778" y="2513587"/>
                  </a:lnTo>
                  <a:lnTo>
                    <a:pt x="4274335" y="2588901"/>
                  </a:lnTo>
                  <a:lnTo>
                    <a:pt x="4140302" y="2720699"/>
                  </a:lnTo>
                  <a:lnTo>
                    <a:pt x="3979942" y="2840730"/>
                  </a:lnTo>
                  <a:lnTo>
                    <a:pt x="3807614" y="2941933"/>
                  </a:lnTo>
                  <a:lnTo>
                    <a:pt x="3623320" y="3029014"/>
                  </a:lnTo>
                  <a:lnTo>
                    <a:pt x="3424664" y="3097267"/>
                  </a:lnTo>
                  <a:lnTo>
                    <a:pt x="3221222" y="3160812"/>
                  </a:lnTo>
                  <a:lnTo>
                    <a:pt x="3070007" y="3194050"/>
                  </a:lnTo>
                  <a:lnTo>
                    <a:pt x="1273362" y="3194050"/>
                  </a:lnTo>
                  <a:lnTo>
                    <a:pt x="1215520" y="3179641"/>
                  </a:lnTo>
                  <a:lnTo>
                    <a:pt x="1031226" y="3123156"/>
                  </a:lnTo>
                  <a:lnTo>
                    <a:pt x="844537" y="3054903"/>
                  </a:lnTo>
                  <a:lnTo>
                    <a:pt x="667423" y="2979589"/>
                  </a:lnTo>
                  <a:lnTo>
                    <a:pt x="495095" y="2885448"/>
                  </a:lnTo>
                  <a:lnTo>
                    <a:pt x="327554" y="2777184"/>
                  </a:lnTo>
                  <a:lnTo>
                    <a:pt x="174374" y="2659507"/>
                  </a:lnTo>
                  <a:lnTo>
                    <a:pt x="33161" y="2527709"/>
                  </a:lnTo>
                  <a:lnTo>
                    <a:pt x="0" y="2488332"/>
                  </a:lnTo>
                  <a:lnTo>
                    <a:pt x="0" y="575618"/>
                  </a:lnTo>
                  <a:lnTo>
                    <a:pt x="85817" y="494245"/>
                  </a:lnTo>
                  <a:lnTo>
                    <a:pt x="231817" y="381275"/>
                  </a:lnTo>
                  <a:lnTo>
                    <a:pt x="399358" y="282426"/>
                  </a:lnTo>
                  <a:lnTo>
                    <a:pt x="576472" y="192991"/>
                  </a:lnTo>
                  <a:lnTo>
                    <a:pt x="767947" y="124738"/>
                  </a:lnTo>
                  <a:lnTo>
                    <a:pt x="973783" y="68253"/>
                  </a:lnTo>
                  <a:lnTo>
                    <a:pt x="1177225" y="23536"/>
                  </a:lnTo>
                  <a:lnTo>
                    <a:pt x="1395028" y="4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p:cNvSpPr>
            <a:spLocks noGrp="1"/>
          </p:cNvSpPr>
          <p:nvPr userDrawn="1">
            <p:ph type="title"/>
          </p:nvPr>
        </p:nvSpPr>
        <p:spPr>
          <a:xfrm>
            <a:off x="298206" y="4119869"/>
            <a:ext cx="3112552" cy="2456442"/>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userDrawn="1">
            <p:ph type="ftr" sz="quarter" idx="11"/>
          </p:nvPr>
        </p:nvSpPr>
        <p:spPr/>
        <p:txBody>
          <a:bodyPr/>
          <a:lstStyle/>
          <a:p>
            <a:endParaRPr lang="en-US" noProof="0"/>
          </a:p>
        </p:txBody>
      </p:sp>
      <p:sp>
        <p:nvSpPr>
          <p:cNvPr id="47" name="Picture Placeholder 46">
            <a:extLst>
              <a:ext uri="{FF2B5EF4-FFF2-40B4-BE49-F238E27FC236}">
                <a16:creationId xmlns:a16="http://schemas.microsoft.com/office/drawing/2014/main" id="{76C467B5-F894-4C8E-85EA-68892E97CE1C}"/>
              </a:ext>
            </a:extLst>
          </p:cNvPr>
          <p:cNvSpPr>
            <a:spLocks noGrp="1"/>
          </p:cNvSpPr>
          <p:nvPr>
            <p:ph type="pic" sz="quarter" idx="13" hasCustomPrompt="1"/>
          </p:nvPr>
        </p:nvSpPr>
        <p:spPr>
          <a:xfrm>
            <a:off x="2414060" y="578617"/>
            <a:ext cx="2546068" cy="2118396"/>
          </a:xfrm>
          <a:custGeom>
            <a:avLst/>
            <a:gdLst>
              <a:gd name="connsiteX0" fmla="*/ 1223494 w 2546068"/>
              <a:gd name="connsiteY0" fmla="*/ 0 h 2118396"/>
              <a:gd name="connsiteX1" fmla="*/ 1301645 w 2546068"/>
              <a:gd name="connsiteY1" fmla="*/ 1481 h 2118396"/>
              <a:gd name="connsiteX2" fmla="*/ 1456993 w 2546068"/>
              <a:gd name="connsiteY2" fmla="*/ 11902 h 2118396"/>
              <a:gd name="connsiteX3" fmla="*/ 1599220 w 2546068"/>
              <a:gd name="connsiteY3" fmla="*/ 34335 h 2118396"/>
              <a:gd name="connsiteX4" fmla="*/ 1729636 w 2546068"/>
              <a:gd name="connsiteY4" fmla="*/ 64429 h 2118396"/>
              <a:gd name="connsiteX5" fmla="*/ 1850510 w 2546068"/>
              <a:gd name="connsiteY5" fmla="*/ 106121 h 2118396"/>
              <a:gd name="connsiteX6" fmla="*/ 1957783 w 2546068"/>
              <a:gd name="connsiteY6" fmla="*/ 155682 h 2118396"/>
              <a:gd name="connsiteX7" fmla="*/ 2054916 w 2546068"/>
              <a:gd name="connsiteY7" fmla="*/ 211661 h 2118396"/>
              <a:gd name="connsiteX8" fmla="*/ 2145607 w 2546068"/>
              <a:gd name="connsiteY8" fmla="*/ 274682 h 2118396"/>
              <a:gd name="connsiteX9" fmla="*/ 2225800 w 2546068"/>
              <a:gd name="connsiteY9" fmla="*/ 341014 h 2118396"/>
              <a:gd name="connsiteX10" fmla="*/ 2291914 w 2546068"/>
              <a:gd name="connsiteY10" fmla="*/ 411070 h 2118396"/>
              <a:gd name="connsiteX11" fmla="*/ 2353137 w 2546068"/>
              <a:gd name="connsiteY11" fmla="*/ 485890 h 2118396"/>
              <a:gd name="connsiteX12" fmla="*/ 2405292 w 2546068"/>
              <a:gd name="connsiteY12" fmla="*/ 560705 h 2118396"/>
              <a:gd name="connsiteX13" fmla="*/ 2448261 w 2546068"/>
              <a:gd name="connsiteY13" fmla="*/ 634482 h 2118396"/>
              <a:gd name="connsiteX14" fmla="*/ 2480729 w 2546068"/>
              <a:gd name="connsiteY14" fmla="*/ 711569 h 2118396"/>
              <a:gd name="connsiteX15" fmla="*/ 2507232 w 2546068"/>
              <a:gd name="connsiteY15" fmla="*/ 784095 h 2118396"/>
              <a:gd name="connsiteX16" fmla="*/ 2526576 w 2546068"/>
              <a:gd name="connsiteY16" fmla="*/ 857447 h 2118396"/>
              <a:gd name="connsiteX17" fmla="*/ 2537805 w 2546068"/>
              <a:gd name="connsiteY17" fmla="*/ 923338 h 2118396"/>
              <a:gd name="connsiteX18" fmla="*/ 2542592 w 2546068"/>
              <a:gd name="connsiteY18" fmla="*/ 996270 h 2118396"/>
              <a:gd name="connsiteX19" fmla="*/ 2546068 w 2546068"/>
              <a:gd name="connsiteY19" fmla="*/ 1073553 h 2118396"/>
              <a:gd name="connsiteX20" fmla="*/ 2541074 w 2546068"/>
              <a:gd name="connsiteY20" fmla="*/ 1156012 h 2118396"/>
              <a:gd name="connsiteX21" fmla="*/ 2531548 w 2546068"/>
              <a:gd name="connsiteY21" fmla="*/ 1246342 h 2118396"/>
              <a:gd name="connsiteX22" fmla="*/ 2514982 w 2546068"/>
              <a:gd name="connsiteY22" fmla="*/ 1338535 h 2118396"/>
              <a:gd name="connsiteX23" fmla="*/ 2491138 w 2546068"/>
              <a:gd name="connsiteY23" fmla="*/ 1430517 h 2118396"/>
              <a:gd name="connsiteX24" fmla="*/ 2452977 w 2546068"/>
              <a:gd name="connsiteY24" fmla="*/ 1524151 h 2118396"/>
              <a:gd name="connsiteX25" fmla="*/ 2410997 w 2546068"/>
              <a:gd name="connsiteY25" fmla="*/ 1616126 h 2118396"/>
              <a:gd name="connsiteX26" fmla="*/ 2353983 w 2546068"/>
              <a:gd name="connsiteY26" fmla="*/ 1703537 h 2118396"/>
              <a:gd name="connsiteX27" fmla="*/ 2285633 w 2546068"/>
              <a:gd name="connsiteY27" fmla="*/ 1787007 h 2118396"/>
              <a:gd name="connsiteX28" fmla="*/ 2202368 w 2546068"/>
              <a:gd name="connsiteY28" fmla="*/ 1866949 h 2118396"/>
              <a:gd name="connsiteX29" fmla="*/ 2108841 w 2546068"/>
              <a:gd name="connsiteY29" fmla="*/ 1936527 h 2118396"/>
              <a:gd name="connsiteX30" fmla="*/ 2054440 w 2546068"/>
              <a:gd name="connsiteY30" fmla="*/ 1967998 h 2118396"/>
              <a:gd name="connsiteX31" fmla="*/ 1996221 w 2546068"/>
              <a:gd name="connsiteY31" fmla="*/ 1997810 h 2118396"/>
              <a:gd name="connsiteX32" fmla="*/ 1935734 w 2546068"/>
              <a:gd name="connsiteY32" fmla="*/ 2023685 h 2118396"/>
              <a:gd name="connsiteX33" fmla="*/ 1871429 w 2546068"/>
              <a:gd name="connsiteY33" fmla="*/ 2047901 h 2118396"/>
              <a:gd name="connsiteX34" fmla="*/ 1796147 w 2546068"/>
              <a:gd name="connsiteY34" fmla="*/ 2071283 h 2118396"/>
              <a:gd name="connsiteX35" fmla="*/ 1725516 w 2546068"/>
              <a:gd name="connsiteY35" fmla="*/ 2087830 h 2118396"/>
              <a:gd name="connsiteX36" fmla="*/ 1645579 w 2546068"/>
              <a:gd name="connsiteY36" fmla="*/ 2102302 h 2118396"/>
              <a:gd name="connsiteX37" fmla="*/ 1560034 w 2546068"/>
              <a:gd name="connsiteY37" fmla="*/ 2115321 h 2118396"/>
              <a:gd name="connsiteX38" fmla="*/ 1478782 w 2546068"/>
              <a:gd name="connsiteY38" fmla="*/ 2118396 h 2118396"/>
              <a:gd name="connsiteX39" fmla="*/ 1395262 w 2546068"/>
              <a:gd name="connsiteY39" fmla="*/ 2117535 h 2118396"/>
              <a:gd name="connsiteX40" fmla="*/ 1318423 w 2546068"/>
              <a:gd name="connsiteY40" fmla="*/ 2111703 h 2118396"/>
              <a:gd name="connsiteX41" fmla="*/ 1239555 w 2546068"/>
              <a:gd name="connsiteY41" fmla="*/ 2104006 h 2118396"/>
              <a:gd name="connsiteX42" fmla="*/ 1160448 w 2546068"/>
              <a:gd name="connsiteY42" fmla="*/ 2094237 h 2118396"/>
              <a:gd name="connsiteX43" fmla="*/ 1086232 w 2546068"/>
              <a:gd name="connsiteY43" fmla="*/ 2079704 h 2118396"/>
              <a:gd name="connsiteX44" fmla="*/ 1016906 w 2546068"/>
              <a:gd name="connsiteY44" fmla="*/ 2060408 h 2118396"/>
              <a:gd name="connsiteX45" fmla="*/ 947461 w 2546068"/>
              <a:gd name="connsiteY45" fmla="*/ 2040076 h 2118396"/>
              <a:gd name="connsiteX46" fmla="*/ 816325 w 2546068"/>
              <a:gd name="connsiteY46" fmla="*/ 1988020 h 2118396"/>
              <a:gd name="connsiteX47" fmla="*/ 687812 w 2546068"/>
              <a:gd name="connsiteY47" fmla="*/ 1927263 h 2118396"/>
              <a:gd name="connsiteX48" fmla="*/ 572659 w 2546068"/>
              <a:gd name="connsiteY48" fmla="*/ 1856566 h 2118396"/>
              <a:gd name="connsiteX49" fmla="*/ 467528 w 2546068"/>
              <a:gd name="connsiteY49" fmla="*/ 1778414 h 2118396"/>
              <a:gd name="connsiteX50" fmla="*/ 375877 w 2546068"/>
              <a:gd name="connsiteY50" fmla="*/ 1691359 h 2118396"/>
              <a:gd name="connsiteX51" fmla="*/ 287447 w 2546068"/>
              <a:gd name="connsiteY51" fmla="*/ 1600782 h 2118396"/>
              <a:gd name="connsiteX52" fmla="*/ 212976 w 2546068"/>
              <a:gd name="connsiteY52" fmla="*/ 1505446 h 2118396"/>
              <a:gd name="connsiteX53" fmla="*/ 149003 w 2546068"/>
              <a:gd name="connsiteY53" fmla="*/ 1406799 h 2118396"/>
              <a:gd name="connsiteX54" fmla="*/ 94218 w 2546068"/>
              <a:gd name="connsiteY54" fmla="*/ 1309191 h 2118396"/>
              <a:gd name="connsiteX55" fmla="*/ 53512 w 2546068"/>
              <a:gd name="connsiteY55" fmla="*/ 1207860 h 2118396"/>
              <a:gd name="connsiteX56" fmla="*/ 22351 w 2546068"/>
              <a:gd name="connsiteY56" fmla="*/ 1110676 h 2118396"/>
              <a:gd name="connsiteX57" fmla="*/ 7297 w 2546068"/>
              <a:gd name="connsiteY57" fmla="*/ 1011634 h 2118396"/>
              <a:gd name="connsiteX58" fmla="*/ 0 w 2546068"/>
              <a:gd name="connsiteY58" fmla="*/ 916946 h 2118396"/>
              <a:gd name="connsiteX59" fmla="*/ 3440 w 2546068"/>
              <a:gd name="connsiteY59" fmla="*/ 821019 h 2118396"/>
              <a:gd name="connsiteX60" fmla="*/ 27284 w 2546068"/>
              <a:gd name="connsiteY60" fmla="*/ 729037 h 2118396"/>
              <a:gd name="connsiteX61" fmla="*/ 59957 w 2546068"/>
              <a:gd name="connsiteY61" fmla="*/ 634986 h 2118396"/>
              <a:gd name="connsiteX62" fmla="*/ 102295 w 2546068"/>
              <a:gd name="connsiteY62" fmla="*/ 546119 h 2118396"/>
              <a:gd name="connsiteX63" fmla="*/ 161457 w 2546068"/>
              <a:gd name="connsiteY63" fmla="*/ 461610 h 2118396"/>
              <a:gd name="connsiteX64" fmla="*/ 228256 w 2546068"/>
              <a:gd name="connsiteY64" fmla="*/ 380418 h 2118396"/>
              <a:gd name="connsiteX65" fmla="*/ 306869 w 2546068"/>
              <a:gd name="connsiteY65" fmla="*/ 307312 h 2118396"/>
              <a:gd name="connsiteX66" fmla="*/ 396818 w 2546068"/>
              <a:gd name="connsiteY66" fmla="*/ 238146 h 2118396"/>
              <a:gd name="connsiteX67" fmla="*/ 500250 w 2546068"/>
              <a:gd name="connsiteY67" fmla="*/ 175824 h 2118396"/>
              <a:gd name="connsiteX68" fmla="*/ 610007 w 2546068"/>
              <a:gd name="connsiteY68" fmla="*/ 121169 h 2118396"/>
              <a:gd name="connsiteX69" fmla="*/ 729908 w 2546068"/>
              <a:gd name="connsiteY69" fmla="*/ 75842 h 2118396"/>
              <a:gd name="connsiteX70" fmla="*/ 791351 w 2546068"/>
              <a:gd name="connsiteY70" fmla="*/ 58256 h 2118396"/>
              <a:gd name="connsiteX71" fmla="*/ 856613 w 2546068"/>
              <a:gd name="connsiteY71" fmla="*/ 42328 h 2118396"/>
              <a:gd name="connsiteX72" fmla="*/ 927243 w 2546068"/>
              <a:gd name="connsiteY72" fmla="*/ 25781 h 2118396"/>
              <a:gd name="connsiteX73" fmla="*/ 998471 w 2546068"/>
              <a:gd name="connsiteY73" fmla="*/ 14414 h 2118396"/>
              <a:gd name="connsiteX74" fmla="*/ 1070058 w 2546068"/>
              <a:gd name="connsiteY74" fmla="*/ 6155 h 2118396"/>
              <a:gd name="connsiteX75" fmla="*/ 1147611 w 2546068"/>
              <a:gd name="connsiteY75" fmla="*/ 2456 h 21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46068" h="2118396">
                <a:moveTo>
                  <a:pt x="1223494" y="0"/>
                </a:moveTo>
                <a:lnTo>
                  <a:pt x="1301645" y="1481"/>
                </a:lnTo>
                <a:lnTo>
                  <a:pt x="1456993" y="11902"/>
                </a:lnTo>
                <a:lnTo>
                  <a:pt x="1599220" y="34335"/>
                </a:lnTo>
                <a:lnTo>
                  <a:pt x="1729636" y="64429"/>
                </a:lnTo>
                <a:lnTo>
                  <a:pt x="1850510" y="106121"/>
                </a:lnTo>
                <a:lnTo>
                  <a:pt x="1957783" y="155682"/>
                </a:lnTo>
                <a:lnTo>
                  <a:pt x="2054916" y="211661"/>
                </a:lnTo>
                <a:lnTo>
                  <a:pt x="2145607" y="274682"/>
                </a:lnTo>
                <a:lnTo>
                  <a:pt x="2225800" y="341014"/>
                </a:lnTo>
                <a:lnTo>
                  <a:pt x="2291914" y="411070"/>
                </a:lnTo>
                <a:lnTo>
                  <a:pt x="2353137" y="485890"/>
                </a:lnTo>
                <a:lnTo>
                  <a:pt x="2405292" y="560705"/>
                </a:lnTo>
                <a:lnTo>
                  <a:pt x="2448261" y="634482"/>
                </a:lnTo>
                <a:lnTo>
                  <a:pt x="2480729" y="711569"/>
                </a:lnTo>
                <a:lnTo>
                  <a:pt x="2507232" y="784095"/>
                </a:lnTo>
                <a:lnTo>
                  <a:pt x="2526576" y="857447"/>
                </a:lnTo>
                <a:lnTo>
                  <a:pt x="2537805" y="923338"/>
                </a:lnTo>
                <a:lnTo>
                  <a:pt x="2542592" y="996270"/>
                </a:lnTo>
                <a:lnTo>
                  <a:pt x="2546068" y="1073553"/>
                </a:lnTo>
                <a:lnTo>
                  <a:pt x="2541074" y="1156012"/>
                </a:lnTo>
                <a:lnTo>
                  <a:pt x="2531548" y="1246342"/>
                </a:lnTo>
                <a:lnTo>
                  <a:pt x="2514982" y="1338535"/>
                </a:lnTo>
                <a:lnTo>
                  <a:pt x="2491138" y="1430517"/>
                </a:lnTo>
                <a:lnTo>
                  <a:pt x="2452977" y="1524151"/>
                </a:lnTo>
                <a:lnTo>
                  <a:pt x="2410997" y="1616126"/>
                </a:lnTo>
                <a:lnTo>
                  <a:pt x="2353983" y="1703537"/>
                </a:lnTo>
                <a:lnTo>
                  <a:pt x="2285633" y="1787007"/>
                </a:lnTo>
                <a:lnTo>
                  <a:pt x="2202368" y="1866949"/>
                </a:lnTo>
                <a:lnTo>
                  <a:pt x="2108841" y="1936527"/>
                </a:lnTo>
                <a:lnTo>
                  <a:pt x="2054440" y="1967998"/>
                </a:lnTo>
                <a:lnTo>
                  <a:pt x="1996221" y="1997810"/>
                </a:lnTo>
                <a:lnTo>
                  <a:pt x="1935734" y="2023685"/>
                </a:lnTo>
                <a:lnTo>
                  <a:pt x="1871429" y="2047901"/>
                </a:lnTo>
                <a:lnTo>
                  <a:pt x="1796147" y="2071283"/>
                </a:lnTo>
                <a:lnTo>
                  <a:pt x="1725516" y="2087830"/>
                </a:lnTo>
                <a:lnTo>
                  <a:pt x="1645579" y="2102302"/>
                </a:lnTo>
                <a:lnTo>
                  <a:pt x="1560034" y="2115321"/>
                </a:lnTo>
                <a:lnTo>
                  <a:pt x="1478782" y="2118396"/>
                </a:lnTo>
                <a:lnTo>
                  <a:pt x="1395262" y="2117535"/>
                </a:lnTo>
                <a:lnTo>
                  <a:pt x="1318423" y="2111703"/>
                </a:lnTo>
                <a:lnTo>
                  <a:pt x="1239555" y="2104006"/>
                </a:lnTo>
                <a:lnTo>
                  <a:pt x="1160448" y="2094237"/>
                </a:lnTo>
                <a:lnTo>
                  <a:pt x="1086232" y="2079704"/>
                </a:lnTo>
                <a:lnTo>
                  <a:pt x="1016906" y="2060408"/>
                </a:lnTo>
                <a:lnTo>
                  <a:pt x="947461" y="2040076"/>
                </a:lnTo>
                <a:lnTo>
                  <a:pt x="816325" y="1988020"/>
                </a:lnTo>
                <a:lnTo>
                  <a:pt x="687812" y="1927263"/>
                </a:lnTo>
                <a:lnTo>
                  <a:pt x="572659" y="1856566"/>
                </a:lnTo>
                <a:lnTo>
                  <a:pt x="467528" y="1778414"/>
                </a:lnTo>
                <a:lnTo>
                  <a:pt x="375877" y="1691359"/>
                </a:lnTo>
                <a:lnTo>
                  <a:pt x="287447" y="1600782"/>
                </a:lnTo>
                <a:lnTo>
                  <a:pt x="212976" y="1505446"/>
                </a:lnTo>
                <a:lnTo>
                  <a:pt x="149003" y="1406799"/>
                </a:lnTo>
                <a:lnTo>
                  <a:pt x="94218" y="1309191"/>
                </a:lnTo>
                <a:lnTo>
                  <a:pt x="53512" y="1207860"/>
                </a:lnTo>
                <a:lnTo>
                  <a:pt x="22351" y="1110676"/>
                </a:lnTo>
                <a:lnTo>
                  <a:pt x="7297" y="1011634"/>
                </a:lnTo>
                <a:lnTo>
                  <a:pt x="0" y="916946"/>
                </a:lnTo>
                <a:lnTo>
                  <a:pt x="3440" y="821019"/>
                </a:lnTo>
                <a:lnTo>
                  <a:pt x="27284" y="729037"/>
                </a:lnTo>
                <a:lnTo>
                  <a:pt x="59957" y="634986"/>
                </a:lnTo>
                <a:lnTo>
                  <a:pt x="102295" y="546119"/>
                </a:lnTo>
                <a:lnTo>
                  <a:pt x="161457" y="461610"/>
                </a:lnTo>
                <a:lnTo>
                  <a:pt x="228256" y="380418"/>
                </a:lnTo>
                <a:lnTo>
                  <a:pt x="306869" y="307312"/>
                </a:lnTo>
                <a:lnTo>
                  <a:pt x="396818" y="238146"/>
                </a:lnTo>
                <a:lnTo>
                  <a:pt x="500250" y="175824"/>
                </a:lnTo>
                <a:lnTo>
                  <a:pt x="610007" y="121169"/>
                </a:lnTo>
                <a:lnTo>
                  <a:pt x="729908" y="75842"/>
                </a:lnTo>
                <a:lnTo>
                  <a:pt x="791351" y="58256"/>
                </a:lnTo>
                <a:lnTo>
                  <a:pt x="856613" y="42328"/>
                </a:lnTo>
                <a:lnTo>
                  <a:pt x="927243" y="25781"/>
                </a:lnTo>
                <a:lnTo>
                  <a:pt x="998471" y="14414"/>
                </a:lnTo>
                <a:lnTo>
                  <a:pt x="1070058" y="6155"/>
                </a:lnTo>
                <a:lnTo>
                  <a:pt x="1147611" y="2456"/>
                </a:lnTo>
                <a:close/>
              </a:path>
            </a:pathLst>
          </a:custGeom>
          <a:solidFill>
            <a:schemeClr val="bg1">
              <a:lumMod val="95000"/>
            </a:schemeClr>
          </a:solidFill>
        </p:spPr>
        <p:txBody>
          <a:bodyPr wrap="square" anchor="ctr">
            <a:noAutofit/>
          </a:bodyPr>
          <a:lstStyle>
            <a:lvl1pPr marL="0" indent="0" algn="ctr">
              <a:buNone/>
              <a:defRPr/>
            </a:lvl1pPr>
          </a:lstStyle>
          <a:p>
            <a:r>
              <a:rPr lang="en-US" noProof="0"/>
              <a:t>Insert image of colony flower</a:t>
            </a:r>
          </a:p>
        </p:txBody>
      </p:sp>
      <p:sp>
        <p:nvSpPr>
          <p:cNvPr id="48" name="Picture Placeholder 47">
            <a:extLst>
              <a:ext uri="{FF2B5EF4-FFF2-40B4-BE49-F238E27FC236}">
                <a16:creationId xmlns:a16="http://schemas.microsoft.com/office/drawing/2014/main" id="{D89EE316-A7DC-462C-A6F2-E287C96A5CCC}"/>
              </a:ext>
            </a:extLst>
          </p:cNvPr>
          <p:cNvSpPr>
            <a:spLocks noGrp="1"/>
          </p:cNvSpPr>
          <p:nvPr>
            <p:ph type="pic" sz="quarter" idx="14" hasCustomPrompt="1"/>
          </p:nvPr>
        </p:nvSpPr>
        <p:spPr>
          <a:xfrm>
            <a:off x="4678740" y="1733723"/>
            <a:ext cx="2787183" cy="2477324"/>
          </a:xfrm>
          <a:custGeom>
            <a:avLst/>
            <a:gdLst>
              <a:gd name="connsiteX0" fmla="*/ 1136220 w 2787183"/>
              <a:gd name="connsiteY0" fmla="*/ 0 h 2477324"/>
              <a:gd name="connsiteX1" fmla="*/ 1265919 w 2787183"/>
              <a:gd name="connsiteY1" fmla="*/ 3537 h 2477324"/>
              <a:gd name="connsiteX2" fmla="*/ 1395618 w 2787183"/>
              <a:gd name="connsiteY2" fmla="*/ 22987 h 2477324"/>
              <a:gd name="connsiteX3" fmla="*/ 1532073 w 2787183"/>
              <a:gd name="connsiteY3" fmla="*/ 51279 h 2477324"/>
              <a:gd name="connsiteX4" fmla="*/ 1665825 w 2787183"/>
              <a:gd name="connsiteY4" fmla="*/ 93718 h 2477324"/>
              <a:gd name="connsiteX5" fmla="*/ 1802279 w 2787183"/>
              <a:gd name="connsiteY5" fmla="*/ 144997 h 2477324"/>
              <a:gd name="connsiteX6" fmla="*/ 1936032 w 2787183"/>
              <a:gd name="connsiteY6" fmla="*/ 206886 h 2477324"/>
              <a:gd name="connsiteX7" fmla="*/ 2065731 w 2787183"/>
              <a:gd name="connsiteY7" fmla="*/ 282921 h 2477324"/>
              <a:gd name="connsiteX8" fmla="*/ 2191377 w 2787183"/>
              <a:gd name="connsiteY8" fmla="*/ 362492 h 2477324"/>
              <a:gd name="connsiteX9" fmla="*/ 2307566 w 2787183"/>
              <a:gd name="connsiteY9" fmla="*/ 456210 h 2477324"/>
              <a:gd name="connsiteX10" fmla="*/ 2415649 w 2787183"/>
              <a:gd name="connsiteY10" fmla="*/ 560537 h 2477324"/>
              <a:gd name="connsiteX11" fmla="*/ 2512923 w 2787183"/>
              <a:gd name="connsiteY11" fmla="*/ 679010 h 2477324"/>
              <a:gd name="connsiteX12" fmla="*/ 2599389 w 2787183"/>
              <a:gd name="connsiteY12" fmla="*/ 801019 h 2477324"/>
              <a:gd name="connsiteX13" fmla="*/ 2635867 w 2787183"/>
              <a:gd name="connsiteY13" fmla="*/ 866445 h 2477324"/>
              <a:gd name="connsiteX14" fmla="*/ 2670994 w 2787183"/>
              <a:gd name="connsiteY14" fmla="*/ 931870 h 2477324"/>
              <a:gd name="connsiteX15" fmla="*/ 2700717 w 2787183"/>
              <a:gd name="connsiteY15" fmla="*/ 1002600 h 2477324"/>
              <a:gd name="connsiteX16" fmla="*/ 2725036 w 2787183"/>
              <a:gd name="connsiteY16" fmla="*/ 1078635 h 2477324"/>
              <a:gd name="connsiteX17" fmla="*/ 2746652 w 2787183"/>
              <a:gd name="connsiteY17" fmla="*/ 1154670 h 2477324"/>
              <a:gd name="connsiteX18" fmla="*/ 2765567 w 2787183"/>
              <a:gd name="connsiteY18" fmla="*/ 1228937 h 2477324"/>
              <a:gd name="connsiteX19" fmla="*/ 2779077 w 2787183"/>
              <a:gd name="connsiteY19" fmla="*/ 1310276 h 2477324"/>
              <a:gd name="connsiteX20" fmla="*/ 2787183 w 2787183"/>
              <a:gd name="connsiteY20" fmla="*/ 1389848 h 2477324"/>
              <a:gd name="connsiteX21" fmla="*/ 2783130 w 2787183"/>
              <a:gd name="connsiteY21" fmla="*/ 1474724 h 2477324"/>
              <a:gd name="connsiteX22" fmla="*/ 2776375 w 2787183"/>
              <a:gd name="connsiteY22" fmla="*/ 1554296 h 2477324"/>
              <a:gd name="connsiteX23" fmla="*/ 2765567 w 2787183"/>
              <a:gd name="connsiteY23" fmla="*/ 1625026 h 2477324"/>
              <a:gd name="connsiteX24" fmla="*/ 2746652 w 2787183"/>
              <a:gd name="connsiteY24" fmla="*/ 1701061 h 2477324"/>
              <a:gd name="connsiteX25" fmla="*/ 2725036 w 2787183"/>
              <a:gd name="connsiteY25" fmla="*/ 1766486 h 2477324"/>
              <a:gd name="connsiteX26" fmla="*/ 2700717 w 2787183"/>
              <a:gd name="connsiteY26" fmla="*/ 1828375 h 2477324"/>
              <a:gd name="connsiteX27" fmla="*/ 2670994 w 2787183"/>
              <a:gd name="connsiteY27" fmla="*/ 1888496 h 2477324"/>
              <a:gd name="connsiteX28" fmla="*/ 2638569 w 2787183"/>
              <a:gd name="connsiteY28" fmla="*/ 1945080 h 2477324"/>
              <a:gd name="connsiteX29" fmla="*/ 2562911 w 2787183"/>
              <a:gd name="connsiteY29" fmla="*/ 2044102 h 2477324"/>
              <a:gd name="connsiteX30" fmla="*/ 2472392 w 2787183"/>
              <a:gd name="connsiteY30" fmla="*/ 2134283 h 2477324"/>
              <a:gd name="connsiteX31" fmla="*/ 2375118 w 2787183"/>
              <a:gd name="connsiteY31" fmla="*/ 2210318 h 2477324"/>
              <a:gd name="connsiteX32" fmla="*/ 2271088 w 2787183"/>
              <a:gd name="connsiteY32" fmla="*/ 2275743 h 2477324"/>
              <a:gd name="connsiteX33" fmla="*/ 2158952 w 2787183"/>
              <a:gd name="connsiteY33" fmla="*/ 2327023 h 2477324"/>
              <a:gd name="connsiteX34" fmla="*/ 2044115 w 2787183"/>
              <a:gd name="connsiteY34" fmla="*/ 2374765 h 2477324"/>
              <a:gd name="connsiteX35" fmla="*/ 1929277 w 2787183"/>
              <a:gd name="connsiteY35" fmla="*/ 2408362 h 2477324"/>
              <a:gd name="connsiteX36" fmla="*/ 1813088 w 2787183"/>
              <a:gd name="connsiteY36" fmla="*/ 2434886 h 2477324"/>
              <a:gd name="connsiteX37" fmla="*/ 1698250 w 2787183"/>
              <a:gd name="connsiteY37" fmla="*/ 2454337 h 2477324"/>
              <a:gd name="connsiteX38" fmla="*/ 1592869 w 2787183"/>
              <a:gd name="connsiteY38" fmla="*/ 2468483 h 2477324"/>
              <a:gd name="connsiteX39" fmla="*/ 1492893 w 2787183"/>
              <a:gd name="connsiteY39" fmla="*/ 2473788 h 2477324"/>
              <a:gd name="connsiteX40" fmla="*/ 1398320 w 2787183"/>
              <a:gd name="connsiteY40" fmla="*/ 2477324 h 2477324"/>
              <a:gd name="connsiteX41" fmla="*/ 1311854 w 2787183"/>
              <a:gd name="connsiteY41" fmla="*/ 2473788 h 2477324"/>
              <a:gd name="connsiteX42" fmla="*/ 1214580 w 2787183"/>
              <a:gd name="connsiteY42" fmla="*/ 2463178 h 2477324"/>
              <a:gd name="connsiteX43" fmla="*/ 1117305 w 2787183"/>
              <a:gd name="connsiteY43" fmla="*/ 2445496 h 2477324"/>
              <a:gd name="connsiteX44" fmla="*/ 1013276 w 2787183"/>
              <a:gd name="connsiteY44" fmla="*/ 2422508 h 2477324"/>
              <a:gd name="connsiteX45" fmla="*/ 911948 w 2787183"/>
              <a:gd name="connsiteY45" fmla="*/ 2388911 h 2477324"/>
              <a:gd name="connsiteX46" fmla="*/ 807919 w 2787183"/>
              <a:gd name="connsiteY46" fmla="*/ 2346473 h 2477324"/>
              <a:gd name="connsiteX47" fmla="*/ 702538 w 2787183"/>
              <a:gd name="connsiteY47" fmla="*/ 2295194 h 2477324"/>
              <a:gd name="connsiteX48" fmla="*/ 602561 w 2787183"/>
              <a:gd name="connsiteY48" fmla="*/ 2238610 h 2477324"/>
              <a:gd name="connsiteX49" fmla="*/ 505287 w 2787183"/>
              <a:gd name="connsiteY49" fmla="*/ 2167880 h 2477324"/>
              <a:gd name="connsiteX50" fmla="*/ 410715 w 2787183"/>
              <a:gd name="connsiteY50" fmla="*/ 2086540 h 2477324"/>
              <a:gd name="connsiteX51" fmla="*/ 324248 w 2787183"/>
              <a:gd name="connsiteY51" fmla="*/ 1998127 h 2477324"/>
              <a:gd name="connsiteX52" fmla="*/ 244537 w 2787183"/>
              <a:gd name="connsiteY52" fmla="*/ 1899105 h 2477324"/>
              <a:gd name="connsiteX53" fmla="*/ 172933 w 2787183"/>
              <a:gd name="connsiteY53" fmla="*/ 1785937 h 2477324"/>
              <a:gd name="connsiteX54" fmla="*/ 114838 w 2787183"/>
              <a:gd name="connsiteY54" fmla="*/ 1662159 h 2477324"/>
              <a:gd name="connsiteX55" fmla="*/ 64850 w 2787183"/>
              <a:gd name="connsiteY55" fmla="*/ 1526003 h 2477324"/>
              <a:gd name="connsiteX56" fmla="*/ 28372 w 2787183"/>
              <a:gd name="connsiteY56" fmla="*/ 1375702 h 2477324"/>
              <a:gd name="connsiteX57" fmla="*/ 14862 w 2787183"/>
              <a:gd name="connsiteY57" fmla="*/ 1299667 h 2477324"/>
              <a:gd name="connsiteX58" fmla="*/ 6755 w 2787183"/>
              <a:gd name="connsiteY58" fmla="*/ 1225400 h 2477324"/>
              <a:gd name="connsiteX59" fmla="*/ 0 w 2787183"/>
              <a:gd name="connsiteY59" fmla="*/ 1149365 h 2477324"/>
              <a:gd name="connsiteX60" fmla="*/ 0 w 2787183"/>
              <a:gd name="connsiteY60" fmla="*/ 1078635 h 2477324"/>
              <a:gd name="connsiteX61" fmla="*/ 4053 w 2787183"/>
              <a:gd name="connsiteY61" fmla="*/ 1007905 h 2477324"/>
              <a:gd name="connsiteX62" fmla="*/ 14862 w 2787183"/>
              <a:gd name="connsiteY62" fmla="*/ 937175 h 2477324"/>
              <a:gd name="connsiteX63" fmla="*/ 25670 w 2787183"/>
              <a:gd name="connsiteY63" fmla="*/ 871749 h 2477324"/>
              <a:gd name="connsiteX64" fmla="*/ 39180 w 2787183"/>
              <a:gd name="connsiteY64" fmla="*/ 809861 h 2477324"/>
              <a:gd name="connsiteX65" fmla="*/ 79711 w 2787183"/>
              <a:gd name="connsiteY65" fmla="*/ 687851 h 2477324"/>
              <a:gd name="connsiteX66" fmla="*/ 133753 w 2787183"/>
              <a:gd name="connsiteY66" fmla="*/ 574683 h 2477324"/>
              <a:gd name="connsiteX67" fmla="*/ 198602 w 2787183"/>
              <a:gd name="connsiteY67" fmla="*/ 466819 h 2477324"/>
              <a:gd name="connsiteX68" fmla="*/ 274260 w 2787183"/>
              <a:gd name="connsiteY68" fmla="*/ 371334 h 2477324"/>
              <a:gd name="connsiteX69" fmla="*/ 356673 w 2787183"/>
              <a:gd name="connsiteY69" fmla="*/ 286457 h 2477324"/>
              <a:gd name="connsiteX70" fmla="*/ 451246 w 2787183"/>
              <a:gd name="connsiteY70" fmla="*/ 212191 h 2477324"/>
              <a:gd name="connsiteX71" fmla="*/ 551222 w 2787183"/>
              <a:gd name="connsiteY71" fmla="*/ 144997 h 2477324"/>
              <a:gd name="connsiteX72" fmla="*/ 659305 w 2787183"/>
              <a:gd name="connsiteY72" fmla="*/ 93718 h 2477324"/>
              <a:gd name="connsiteX73" fmla="*/ 775494 w 2787183"/>
              <a:gd name="connsiteY73" fmla="*/ 51279 h 2477324"/>
              <a:gd name="connsiteX74" fmla="*/ 890332 w 2787183"/>
              <a:gd name="connsiteY74" fmla="*/ 17683 h 2477324"/>
              <a:gd name="connsiteX75" fmla="*/ 1013276 w 2787183"/>
              <a:gd name="connsiteY75" fmla="*/ 3537 h 247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87183" h="2477324">
                <a:moveTo>
                  <a:pt x="1136220" y="0"/>
                </a:moveTo>
                <a:lnTo>
                  <a:pt x="1265919" y="3537"/>
                </a:lnTo>
                <a:lnTo>
                  <a:pt x="1395618" y="22987"/>
                </a:lnTo>
                <a:lnTo>
                  <a:pt x="1532073" y="51279"/>
                </a:lnTo>
                <a:lnTo>
                  <a:pt x="1665825" y="93718"/>
                </a:lnTo>
                <a:lnTo>
                  <a:pt x="1802279" y="144997"/>
                </a:lnTo>
                <a:lnTo>
                  <a:pt x="1936032" y="206886"/>
                </a:lnTo>
                <a:lnTo>
                  <a:pt x="2065731" y="282921"/>
                </a:lnTo>
                <a:lnTo>
                  <a:pt x="2191377" y="362492"/>
                </a:lnTo>
                <a:lnTo>
                  <a:pt x="2307566" y="456210"/>
                </a:lnTo>
                <a:lnTo>
                  <a:pt x="2415649" y="560537"/>
                </a:lnTo>
                <a:lnTo>
                  <a:pt x="2512923" y="679010"/>
                </a:lnTo>
                <a:lnTo>
                  <a:pt x="2599389" y="801019"/>
                </a:lnTo>
                <a:lnTo>
                  <a:pt x="2635867" y="866445"/>
                </a:lnTo>
                <a:lnTo>
                  <a:pt x="2670994" y="931870"/>
                </a:lnTo>
                <a:lnTo>
                  <a:pt x="2700717" y="1002600"/>
                </a:lnTo>
                <a:lnTo>
                  <a:pt x="2725036" y="1078635"/>
                </a:lnTo>
                <a:lnTo>
                  <a:pt x="2746652" y="1154670"/>
                </a:lnTo>
                <a:lnTo>
                  <a:pt x="2765567" y="1228937"/>
                </a:lnTo>
                <a:lnTo>
                  <a:pt x="2779077" y="1310276"/>
                </a:lnTo>
                <a:lnTo>
                  <a:pt x="2787183" y="1389848"/>
                </a:lnTo>
                <a:lnTo>
                  <a:pt x="2783130" y="1474724"/>
                </a:lnTo>
                <a:lnTo>
                  <a:pt x="2776375" y="1554296"/>
                </a:lnTo>
                <a:lnTo>
                  <a:pt x="2765567" y="1625026"/>
                </a:lnTo>
                <a:lnTo>
                  <a:pt x="2746652" y="1701061"/>
                </a:lnTo>
                <a:lnTo>
                  <a:pt x="2725036" y="1766486"/>
                </a:lnTo>
                <a:lnTo>
                  <a:pt x="2700717" y="1828375"/>
                </a:lnTo>
                <a:lnTo>
                  <a:pt x="2670994" y="1888496"/>
                </a:lnTo>
                <a:lnTo>
                  <a:pt x="2638569" y="1945080"/>
                </a:lnTo>
                <a:lnTo>
                  <a:pt x="2562911" y="2044102"/>
                </a:lnTo>
                <a:lnTo>
                  <a:pt x="2472392" y="2134283"/>
                </a:lnTo>
                <a:lnTo>
                  <a:pt x="2375118" y="2210318"/>
                </a:lnTo>
                <a:lnTo>
                  <a:pt x="2271088" y="2275743"/>
                </a:lnTo>
                <a:lnTo>
                  <a:pt x="2158952" y="2327023"/>
                </a:lnTo>
                <a:lnTo>
                  <a:pt x="2044115" y="2374765"/>
                </a:lnTo>
                <a:lnTo>
                  <a:pt x="1929277" y="2408362"/>
                </a:lnTo>
                <a:lnTo>
                  <a:pt x="1813088" y="2434886"/>
                </a:lnTo>
                <a:lnTo>
                  <a:pt x="1698250" y="2454337"/>
                </a:lnTo>
                <a:lnTo>
                  <a:pt x="1592869" y="2468483"/>
                </a:lnTo>
                <a:lnTo>
                  <a:pt x="1492893" y="2473788"/>
                </a:lnTo>
                <a:lnTo>
                  <a:pt x="1398320" y="2477324"/>
                </a:lnTo>
                <a:lnTo>
                  <a:pt x="1311854" y="2473788"/>
                </a:lnTo>
                <a:lnTo>
                  <a:pt x="1214580" y="2463178"/>
                </a:lnTo>
                <a:lnTo>
                  <a:pt x="1117305" y="2445496"/>
                </a:lnTo>
                <a:lnTo>
                  <a:pt x="1013276" y="2422508"/>
                </a:lnTo>
                <a:lnTo>
                  <a:pt x="911948" y="2388911"/>
                </a:lnTo>
                <a:lnTo>
                  <a:pt x="807919" y="2346473"/>
                </a:lnTo>
                <a:lnTo>
                  <a:pt x="702538" y="2295194"/>
                </a:lnTo>
                <a:lnTo>
                  <a:pt x="602561" y="2238610"/>
                </a:lnTo>
                <a:lnTo>
                  <a:pt x="505287" y="2167880"/>
                </a:lnTo>
                <a:lnTo>
                  <a:pt x="410715" y="2086540"/>
                </a:lnTo>
                <a:lnTo>
                  <a:pt x="324248" y="1998127"/>
                </a:lnTo>
                <a:lnTo>
                  <a:pt x="244537" y="1899105"/>
                </a:lnTo>
                <a:lnTo>
                  <a:pt x="172933" y="1785937"/>
                </a:lnTo>
                <a:lnTo>
                  <a:pt x="114838" y="1662159"/>
                </a:lnTo>
                <a:lnTo>
                  <a:pt x="64850" y="1526003"/>
                </a:lnTo>
                <a:lnTo>
                  <a:pt x="28372" y="1375702"/>
                </a:lnTo>
                <a:lnTo>
                  <a:pt x="14862" y="1299667"/>
                </a:lnTo>
                <a:lnTo>
                  <a:pt x="6755" y="1225400"/>
                </a:lnTo>
                <a:lnTo>
                  <a:pt x="0" y="1149365"/>
                </a:lnTo>
                <a:lnTo>
                  <a:pt x="0" y="1078635"/>
                </a:lnTo>
                <a:lnTo>
                  <a:pt x="4053" y="1007905"/>
                </a:lnTo>
                <a:lnTo>
                  <a:pt x="14862" y="937175"/>
                </a:lnTo>
                <a:lnTo>
                  <a:pt x="25670" y="871749"/>
                </a:lnTo>
                <a:lnTo>
                  <a:pt x="39180" y="809861"/>
                </a:lnTo>
                <a:lnTo>
                  <a:pt x="79711" y="687851"/>
                </a:lnTo>
                <a:lnTo>
                  <a:pt x="133753" y="574683"/>
                </a:lnTo>
                <a:lnTo>
                  <a:pt x="198602" y="466819"/>
                </a:lnTo>
                <a:lnTo>
                  <a:pt x="274260" y="371334"/>
                </a:lnTo>
                <a:lnTo>
                  <a:pt x="356673" y="286457"/>
                </a:lnTo>
                <a:lnTo>
                  <a:pt x="451246" y="212191"/>
                </a:lnTo>
                <a:lnTo>
                  <a:pt x="551222" y="144997"/>
                </a:lnTo>
                <a:lnTo>
                  <a:pt x="659305" y="93718"/>
                </a:lnTo>
                <a:lnTo>
                  <a:pt x="775494" y="51279"/>
                </a:lnTo>
                <a:lnTo>
                  <a:pt x="890332" y="17683"/>
                </a:lnTo>
                <a:lnTo>
                  <a:pt x="1013276" y="3537"/>
                </a:lnTo>
                <a:close/>
              </a:path>
            </a:pathLst>
          </a:custGeom>
          <a:solidFill>
            <a:schemeClr val="bg1">
              <a:lumMod val="95000"/>
            </a:schemeClr>
          </a:solidFill>
        </p:spPr>
        <p:txBody>
          <a:bodyPr wrap="square" anchor="ctr">
            <a:noAutofit/>
          </a:bodyPr>
          <a:lstStyle>
            <a:lvl1pPr marL="0" indent="0" algn="ctr">
              <a:buNone/>
              <a:defRPr/>
            </a:lvl1pPr>
          </a:lstStyle>
          <a:p>
            <a:r>
              <a:rPr lang="en-US" noProof="0"/>
              <a:t>Insert image of colony bird</a:t>
            </a:r>
          </a:p>
        </p:txBody>
      </p:sp>
      <p:sp>
        <p:nvSpPr>
          <p:cNvPr id="50" name="Picture Placeholder 49">
            <a:extLst>
              <a:ext uri="{FF2B5EF4-FFF2-40B4-BE49-F238E27FC236}">
                <a16:creationId xmlns:a16="http://schemas.microsoft.com/office/drawing/2014/main" id="{F8C97492-F95E-4311-8ED2-BB505061940C}"/>
              </a:ext>
            </a:extLst>
          </p:cNvPr>
          <p:cNvSpPr>
            <a:spLocks noGrp="1"/>
          </p:cNvSpPr>
          <p:nvPr>
            <p:ph type="pic" sz="quarter" idx="15" hasCustomPrompt="1"/>
          </p:nvPr>
        </p:nvSpPr>
        <p:spPr>
          <a:xfrm>
            <a:off x="6251330" y="4753273"/>
            <a:ext cx="2651445" cy="1668624"/>
          </a:xfrm>
          <a:custGeom>
            <a:avLst/>
            <a:gdLst>
              <a:gd name="connsiteX0" fmla="*/ 1480791 w 2834809"/>
              <a:gd name="connsiteY0" fmla="*/ 0 h 1784020"/>
              <a:gd name="connsiteX1" fmla="*/ 1653730 w 2834809"/>
              <a:gd name="connsiteY1" fmla="*/ 3880 h 1784020"/>
              <a:gd name="connsiteX2" fmla="*/ 1811652 w 2834809"/>
              <a:gd name="connsiteY2" fmla="*/ 18320 h 1784020"/>
              <a:gd name="connsiteX3" fmla="*/ 1956159 w 2834809"/>
              <a:gd name="connsiteY3" fmla="*/ 39603 h 1784020"/>
              <a:gd name="connsiteX4" fmla="*/ 2089655 w 2834809"/>
              <a:gd name="connsiteY4" fmla="*/ 70984 h 1784020"/>
              <a:gd name="connsiteX5" fmla="*/ 2207733 w 2834809"/>
              <a:gd name="connsiteY5" fmla="*/ 109440 h 1784020"/>
              <a:gd name="connsiteX6" fmla="*/ 2314298 w 2834809"/>
              <a:gd name="connsiteY6" fmla="*/ 153637 h 1784020"/>
              <a:gd name="connsiteX7" fmla="*/ 2413455 w 2834809"/>
              <a:gd name="connsiteY7" fmla="*/ 203986 h 1784020"/>
              <a:gd name="connsiteX8" fmla="*/ 2500797 w 2834809"/>
              <a:gd name="connsiteY8" fmla="*/ 257463 h 1784020"/>
              <a:gd name="connsiteX9" fmla="*/ 2572319 w 2834809"/>
              <a:gd name="connsiteY9" fmla="*/ 314530 h 1784020"/>
              <a:gd name="connsiteX10" fmla="*/ 2638235 w 2834809"/>
              <a:gd name="connsiteY10" fmla="*/ 375775 h 1784020"/>
              <a:gd name="connsiteX11" fmla="*/ 2694037 w 2834809"/>
              <a:gd name="connsiteY11" fmla="*/ 437304 h 1784020"/>
              <a:gd name="connsiteX12" fmla="*/ 2739625 w 2834809"/>
              <a:gd name="connsiteY12" fmla="*/ 498247 h 1784020"/>
              <a:gd name="connsiteX13" fmla="*/ 2773398 w 2834809"/>
              <a:gd name="connsiteY13" fmla="*/ 562317 h 1784020"/>
              <a:gd name="connsiteX14" fmla="*/ 2800660 w 2834809"/>
              <a:gd name="connsiteY14" fmla="*/ 622726 h 1784020"/>
              <a:gd name="connsiteX15" fmla="*/ 2819913 w 2834809"/>
              <a:gd name="connsiteY15" fmla="*/ 684059 h 1784020"/>
              <a:gd name="connsiteX16" fmla="*/ 2830350 w 2834809"/>
              <a:gd name="connsiteY16" fmla="*/ 739347 h 1784020"/>
              <a:gd name="connsiteX17" fmla="*/ 2833380 w 2834809"/>
              <a:gd name="connsiteY17" fmla="*/ 800786 h 1784020"/>
              <a:gd name="connsiteX18" fmla="*/ 2834809 w 2834809"/>
              <a:gd name="connsiteY18" fmla="*/ 865940 h 1784020"/>
              <a:gd name="connsiteX19" fmla="*/ 2826627 w 2834809"/>
              <a:gd name="connsiteY19" fmla="*/ 935734 h 1784020"/>
              <a:gd name="connsiteX20" fmla="*/ 2813140 w 2834809"/>
              <a:gd name="connsiteY20" fmla="*/ 1012319 h 1784020"/>
              <a:gd name="connsiteX21" fmla="*/ 2791744 w 2834809"/>
              <a:gd name="connsiteY21" fmla="*/ 1090699 h 1784020"/>
              <a:gd name="connsiteX22" fmla="*/ 2762236 w 2834809"/>
              <a:gd name="connsiteY22" fmla="*/ 1169132 h 1784020"/>
              <a:gd name="connsiteX23" fmla="*/ 2716707 w 2834809"/>
              <a:gd name="connsiteY23" fmla="*/ 1249414 h 1784020"/>
              <a:gd name="connsiteX24" fmla="*/ 2666972 w 2834809"/>
              <a:gd name="connsiteY24" fmla="*/ 1328415 h 1784020"/>
              <a:gd name="connsiteX25" fmla="*/ 2600612 w 2834809"/>
              <a:gd name="connsiteY25" fmla="*/ 1404039 h 1784020"/>
              <a:gd name="connsiteX26" fmla="*/ 2521735 w 2834809"/>
              <a:gd name="connsiteY26" fmla="*/ 1476693 h 1784020"/>
              <a:gd name="connsiteX27" fmla="*/ 2426333 w 2834809"/>
              <a:gd name="connsiteY27" fmla="*/ 1546840 h 1784020"/>
              <a:gd name="connsiteX28" fmla="*/ 2319813 w 2834809"/>
              <a:gd name="connsiteY28" fmla="*/ 1608561 h 1784020"/>
              <a:gd name="connsiteX29" fmla="*/ 2258140 w 2834809"/>
              <a:gd name="connsiteY29" fmla="*/ 1636861 h 1784020"/>
              <a:gd name="connsiteX30" fmla="*/ 2192261 w 2834809"/>
              <a:gd name="connsiteY30" fmla="*/ 1663881 h 1784020"/>
              <a:gd name="connsiteX31" fmla="*/ 2123977 w 2834809"/>
              <a:gd name="connsiteY31" fmla="*/ 1687647 h 1784020"/>
              <a:gd name="connsiteX32" fmla="*/ 2051487 w 2834809"/>
              <a:gd name="connsiteY32" fmla="*/ 1710134 h 1784020"/>
              <a:gd name="connsiteX33" fmla="*/ 1966780 w 2834809"/>
              <a:gd name="connsiteY33" fmla="*/ 1732264 h 1784020"/>
              <a:gd name="connsiteX34" fmla="*/ 1887478 w 2834809"/>
              <a:gd name="connsiteY34" fmla="*/ 1748475 h 1784020"/>
              <a:gd name="connsiteX35" fmla="*/ 1797862 w 2834809"/>
              <a:gd name="connsiteY35" fmla="*/ 1763228 h 1784020"/>
              <a:gd name="connsiteX36" fmla="*/ 1702036 w 2834809"/>
              <a:gd name="connsiteY36" fmla="*/ 1776932 h 1784020"/>
              <a:gd name="connsiteX37" fmla="*/ 1611314 w 2834809"/>
              <a:gd name="connsiteY37" fmla="*/ 1782103 h 1784020"/>
              <a:gd name="connsiteX38" fmla="*/ 1518187 w 2834809"/>
              <a:gd name="connsiteY38" fmla="*/ 1784020 h 1784020"/>
              <a:gd name="connsiteX39" fmla="*/ 1432669 w 2834809"/>
              <a:gd name="connsiteY39" fmla="*/ 1781529 h 1784020"/>
              <a:gd name="connsiteX40" fmla="*/ 1344947 w 2834809"/>
              <a:gd name="connsiteY40" fmla="*/ 1777527 h 1784020"/>
              <a:gd name="connsiteX41" fmla="*/ 1257024 w 2834809"/>
              <a:gd name="connsiteY41" fmla="*/ 1771782 h 1784020"/>
              <a:gd name="connsiteX42" fmla="*/ 1174707 w 2834809"/>
              <a:gd name="connsiteY42" fmla="*/ 1761860 h 1784020"/>
              <a:gd name="connsiteX43" fmla="*/ 1097996 w 2834809"/>
              <a:gd name="connsiteY43" fmla="*/ 1747761 h 1784020"/>
              <a:gd name="connsiteX44" fmla="*/ 1021184 w 2834809"/>
              <a:gd name="connsiteY44" fmla="*/ 1732790 h 1784020"/>
              <a:gd name="connsiteX45" fmla="*/ 876569 w 2834809"/>
              <a:gd name="connsiteY45" fmla="*/ 1692982 h 1784020"/>
              <a:gd name="connsiteX46" fmla="*/ 735155 w 2834809"/>
              <a:gd name="connsiteY46" fmla="*/ 1645744 h 1784020"/>
              <a:gd name="connsiteX47" fmla="*/ 608959 w 2834809"/>
              <a:gd name="connsiteY47" fmla="*/ 1589688 h 1784020"/>
              <a:gd name="connsiteX48" fmla="*/ 494175 w 2834809"/>
              <a:gd name="connsiteY48" fmla="*/ 1527020 h 1784020"/>
              <a:gd name="connsiteX49" fmla="*/ 394710 w 2834809"/>
              <a:gd name="connsiteY49" fmla="*/ 1456405 h 1784020"/>
              <a:gd name="connsiteX50" fmla="*/ 298947 w 2834809"/>
              <a:gd name="connsiteY50" fmla="*/ 1382715 h 1784020"/>
              <a:gd name="connsiteX51" fmla="*/ 218905 w 2834809"/>
              <a:gd name="connsiteY51" fmla="*/ 1304563 h 1784020"/>
              <a:gd name="connsiteX52" fmla="*/ 150678 w 2834809"/>
              <a:gd name="connsiteY52" fmla="*/ 1223283 h 1784020"/>
              <a:gd name="connsiteX53" fmla="*/ 92664 w 2834809"/>
              <a:gd name="connsiteY53" fmla="*/ 1142590 h 1784020"/>
              <a:gd name="connsiteX54" fmla="*/ 50471 w 2834809"/>
              <a:gd name="connsiteY54" fmla="*/ 1058306 h 1784020"/>
              <a:gd name="connsiteX55" fmla="*/ 18794 w 2834809"/>
              <a:gd name="connsiteY55" fmla="*/ 977222 h 1784020"/>
              <a:gd name="connsiteX56" fmla="*/ 5141 w 2834809"/>
              <a:gd name="connsiteY56" fmla="*/ 894059 h 1784020"/>
              <a:gd name="connsiteX57" fmla="*/ 0 w 2834809"/>
              <a:gd name="connsiteY57" fmla="*/ 814327 h 1784020"/>
              <a:gd name="connsiteX58" fmla="*/ 6876 w 2834809"/>
              <a:gd name="connsiteY58" fmla="*/ 733209 h 1784020"/>
              <a:gd name="connsiteX59" fmla="*/ 36384 w 2834809"/>
              <a:gd name="connsiteY59" fmla="*/ 654775 h 1784020"/>
              <a:gd name="connsiteX60" fmla="*/ 75804 w 2834809"/>
              <a:gd name="connsiteY60" fmla="*/ 574316 h 1784020"/>
              <a:gd name="connsiteX61" fmla="*/ 125841 w 2834809"/>
              <a:gd name="connsiteY61" fmla="*/ 497927 h 1784020"/>
              <a:gd name="connsiteX62" fmla="*/ 194504 w 2834809"/>
              <a:gd name="connsiteY62" fmla="*/ 424686 h 1784020"/>
              <a:gd name="connsiteX63" fmla="*/ 271580 w 2834809"/>
              <a:gd name="connsiteY63" fmla="*/ 354005 h 1784020"/>
              <a:gd name="connsiteX64" fmla="*/ 361577 w 2834809"/>
              <a:gd name="connsiteY64" fmla="*/ 289778 h 1784020"/>
              <a:gd name="connsiteX65" fmla="*/ 464092 w 2834809"/>
              <a:gd name="connsiteY65" fmla="*/ 228519 h 1784020"/>
              <a:gd name="connsiteX66" fmla="*/ 581430 w 2834809"/>
              <a:gd name="connsiteY66" fmla="*/ 172613 h 1784020"/>
              <a:gd name="connsiteX67" fmla="*/ 705579 w 2834809"/>
              <a:gd name="connsiteY67" fmla="*/ 122981 h 1784020"/>
              <a:gd name="connsiteX68" fmla="*/ 840747 w 2834809"/>
              <a:gd name="connsiteY68" fmla="*/ 80906 h 1784020"/>
              <a:gd name="connsiteX69" fmla="*/ 909835 w 2834809"/>
              <a:gd name="connsiteY69" fmla="*/ 64108 h 1784020"/>
              <a:gd name="connsiteX70" fmla="*/ 983129 w 2834809"/>
              <a:gd name="connsiteY70" fmla="*/ 48590 h 1784020"/>
              <a:gd name="connsiteX71" fmla="*/ 1062431 w 2834809"/>
              <a:gd name="connsiteY71" fmla="*/ 32379 h 1784020"/>
              <a:gd name="connsiteX72" fmla="*/ 1142235 w 2834809"/>
              <a:gd name="connsiteY72" fmla="*/ 20524 h 1784020"/>
              <a:gd name="connsiteX73" fmla="*/ 1222341 w 2834809"/>
              <a:gd name="connsiteY73" fmla="*/ 11282 h 1784020"/>
              <a:gd name="connsiteX74" fmla="*/ 1308958 w 2834809"/>
              <a:gd name="connsiteY74" fmla="*/ 5702 h 1784020"/>
              <a:gd name="connsiteX75" fmla="*/ 1393672 w 2834809"/>
              <a:gd name="connsiteY75" fmla="*/ 1224 h 17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834809" h="1784020">
                <a:moveTo>
                  <a:pt x="1480791" y="0"/>
                </a:moveTo>
                <a:lnTo>
                  <a:pt x="1653730" y="3880"/>
                </a:lnTo>
                <a:lnTo>
                  <a:pt x="1811652" y="18320"/>
                </a:lnTo>
                <a:lnTo>
                  <a:pt x="1956159" y="39603"/>
                </a:lnTo>
                <a:lnTo>
                  <a:pt x="2089655" y="70984"/>
                </a:lnTo>
                <a:lnTo>
                  <a:pt x="2207733" y="109440"/>
                </a:lnTo>
                <a:lnTo>
                  <a:pt x="2314298" y="153637"/>
                </a:lnTo>
                <a:lnTo>
                  <a:pt x="2413455" y="203986"/>
                </a:lnTo>
                <a:lnTo>
                  <a:pt x="2500797" y="257463"/>
                </a:lnTo>
                <a:lnTo>
                  <a:pt x="2572319" y="314530"/>
                </a:lnTo>
                <a:lnTo>
                  <a:pt x="2638235" y="375775"/>
                </a:lnTo>
                <a:lnTo>
                  <a:pt x="2694037" y="437304"/>
                </a:lnTo>
                <a:lnTo>
                  <a:pt x="2739625" y="498247"/>
                </a:lnTo>
                <a:lnTo>
                  <a:pt x="2773398" y="562317"/>
                </a:lnTo>
                <a:lnTo>
                  <a:pt x="2800660" y="622726"/>
                </a:lnTo>
                <a:lnTo>
                  <a:pt x="2819913" y="684059"/>
                </a:lnTo>
                <a:lnTo>
                  <a:pt x="2830350" y="739347"/>
                </a:lnTo>
                <a:lnTo>
                  <a:pt x="2833380" y="800786"/>
                </a:lnTo>
                <a:lnTo>
                  <a:pt x="2834809" y="865940"/>
                </a:lnTo>
                <a:lnTo>
                  <a:pt x="2826627" y="935734"/>
                </a:lnTo>
                <a:lnTo>
                  <a:pt x="2813140" y="1012319"/>
                </a:lnTo>
                <a:lnTo>
                  <a:pt x="2791744" y="1090699"/>
                </a:lnTo>
                <a:lnTo>
                  <a:pt x="2762236" y="1169132"/>
                </a:lnTo>
                <a:lnTo>
                  <a:pt x="2716707" y="1249414"/>
                </a:lnTo>
                <a:lnTo>
                  <a:pt x="2666972" y="1328415"/>
                </a:lnTo>
                <a:lnTo>
                  <a:pt x="2600612" y="1404039"/>
                </a:lnTo>
                <a:lnTo>
                  <a:pt x="2521735" y="1476693"/>
                </a:lnTo>
                <a:lnTo>
                  <a:pt x="2426333" y="1546840"/>
                </a:lnTo>
                <a:lnTo>
                  <a:pt x="2319813" y="1608561"/>
                </a:lnTo>
                <a:lnTo>
                  <a:pt x="2258140" y="1636861"/>
                </a:lnTo>
                <a:lnTo>
                  <a:pt x="2192261" y="1663881"/>
                </a:lnTo>
                <a:lnTo>
                  <a:pt x="2123977" y="1687647"/>
                </a:lnTo>
                <a:lnTo>
                  <a:pt x="2051487" y="1710134"/>
                </a:lnTo>
                <a:lnTo>
                  <a:pt x="1966780" y="1732264"/>
                </a:lnTo>
                <a:lnTo>
                  <a:pt x="1887478" y="1748475"/>
                </a:lnTo>
                <a:lnTo>
                  <a:pt x="1797862" y="1763228"/>
                </a:lnTo>
                <a:lnTo>
                  <a:pt x="1702036" y="1776932"/>
                </a:lnTo>
                <a:lnTo>
                  <a:pt x="1611314" y="1782103"/>
                </a:lnTo>
                <a:lnTo>
                  <a:pt x="1518187" y="1784020"/>
                </a:lnTo>
                <a:lnTo>
                  <a:pt x="1432669" y="1781529"/>
                </a:lnTo>
                <a:lnTo>
                  <a:pt x="1344947" y="1777527"/>
                </a:lnTo>
                <a:lnTo>
                  <a:pt x="1257024" y="1771782"/>
                </a:lnTo>
                <a:lnTo>
                  <a:pt x="1174707" y="1761860"/>
                </a:lnTo>
                <a:lnTo>
                  <a:pt x="1097996" y="1747761"/>
                </a:lnTo>
                <a:lnTo>
                  <a:pt x="1021184" y="1732790"/>
                </a:lnTo>
                <a:lnTo>
                  <a:pt x="876569" y="1692982"/>
                </a:lnTo>
                <a:lnTo>
                  <a:pt x="735155" y="1645744"/>
                </a:lnTo>
                <a:lnTo>
                  <a:pt x="608959" y="1589688"/>
                </a:lnTo>
                <a:lnTo>
                  <a:pt x="494175" y="1527020"/>
                </a:lnTo>
                <a:lnTo>
                  <a:pt x="394710" y="1456405"/>
                </a:lnTo>
                <a:lnTo>
                  <a:pt x="298947" y="1382715"/>
                </a:lnTo>
                <a:lnTo>
                  <a:pt x="218905" y="1304563"/>
                </a:lnTo>
                <a:lnTo>
                  <a:pt x="150678" y="1223283"/>
                </a:lnTo>
                <a:lnTo>
                  <a:pt x="92664" y="1142590"/>
                </a:lnTo>
                <a:lnTo>
                  <a:pt x="50471" y="1058306"/>
                </a:lnTo>
                <a:lnTo>
                  <a:pt x="18794" y="977222"/>
                </a:lnTo>
                <a:lnTo>
                  <a:pt x="5141" y="894059"/>
                </a:lnTo>
                <a:lnTo>
                  <a:pt x="0" y="814327"/>
                </a:lnTo>
                <a:lnTo>
                  <a:pt x="6876" y="733209"/>
                </a:lnTo>
                <a:lnTo>
                  <a:pt x="36384" y="654775"/>
                </a:lnTo>
                <a:lnTo>
                  <a:pt x="75804" y="574316"/>
                </a:lnTo>
                <a:lnTo>
                  <a:pt x="125841" y="497927"/>
                </a:lnTo>
                <a:lnTo>
                  <a:pt x="194504" y="424686"/>
                </a:lnTo>
                <a:lnTo>
                  <a:pt x="271580" y="354005"/>
                </a:lnTo>
                <a:lnTo>
                  <a:pt x="361577" y="289778"/>
                </a:lnTo>
                <a:lnTo>
                  <a:pt x="464092" y="228519"/>
                </a:lnTo>
                <a:lnTo>
                  <a:pt x="581430" y="172613"/>
                </a:lnTo>
                <a:lnTo>
                  <a:pt x="705579" y="122981"/>
                </a:lnTo>
                <a:lnTo>
                  <a:pt x="840747" y="80906"/>
                </a:lnTo>
                <a:lnTo>
                  <a:pt x="909835" y="64108"/>
                </a:lnTo>
                <a:lnTo>
                  <a:pt x="983129" y="48590"/>
                </a:lnTo>
                <a:lnTo>
                  <a:pt x="1062431" y="32379"/>
                </a:lnTo>
                <a:lnTo>
                  <a:pt x="1142235" y="20524"/>
                </a:lnTo>
                <a:lnTo>
                  <a:pt x="1222341" y="11282"/>
                </a:lnTo>
                <a:lnTo>
                  <a:pt x="1308958" y="5702"/>
                </a:lnTo>
                <a:lnTo>
                  <a:pt x="1393672" y="1224"/>
                </a:lnTo>
                <a:close/>
              </a:path>
            </a:pathLst>
          </a:custGeom>
          <a:solidFill>
            <a:schemeClr val="bg1">
              <a:lumMod val="95000"/>
            </a:schemeClr>
          </a:solidFill>
        </p:spPr>
        <p:txBody>
          <a:bodyPr wrap="square" anchor="ctr">
            <a:noAutofit/>
          </a:bodyPr>
          <a:lstStyle>
            <a:lvl1pPr marL="0" indent="0" algn="ctr">
              <a:buNone/>
              <a:defRPr/>
            </a:lvl1pPr>
          </a:lstStyle>
          <a:p>
            <a:r>
              <a:rPr lang="en-US" noProof="0"/>
              <a:t>Insert image of colony flag</a:t>
            </a:r>
          </a:p>
        </p:txBody>
      </p:sp>
      <p:sp>
        <p:nvSpPr>
          <p:cNvPr id="51" name="Picture Placeholder 50">
            <a:extLst>
              <a:ext uri="{FF2B5EF4-FFF2-40B4-BE49-F238E27FC236}">
                <a16:creationId xmlns:a16="http://schemas.microsoft.com/office/drawing/2014/main" id="{D169D0C1-928A-42BF-9947-5C106345046C}"/>
              </a:ext>
            </a:extLst>
          </p:cNvPr>
          <p:cNvSpPr>
            <a:spLocks noGrp="1"/>
          </p:cNvSpPr>
          <p:nvPr>
            <p:ph type="pic" sz="quarter" idx="16" hasCustomPrompt="1"/>
          </p:nvPr>
        </p:nvSpPr>
        <p:spPr>
          <a:xfrm>
            <a:off x="8736513" y="3632138"/>
            <a:ext cx="2726350" cy="2002690"/>
          </a:xfrm>
          <a:custGeom>
            <a:avLst/>
            <a:gdLst>
              <a:gd name="connsiteX0" fmla="*/ 1367800 w 2726350"/>
              <a:gd name="connsiteY0" fmla="*/ 0 h 2002690"/>
              <a:gd name="connsiteX1" fmla="*/ 1460309 w 2726350"/>
              <a:gd name="connsiteY1" fmla="*/ 2859 h 2002690"/>
              <a:gd name="connsiteX2" fmla="*/ 1558103 w 2726350"/>
              <a:gd name="connsiteY2" fmla="*/ 7148 h 2002690"/>
              <a:gd name="connsiteX3" fmla="*/ 1661184 w 2726350"/>
              <a:gd name="connsiteY3" fmla="*/ 18583 h 2002690"/>
              <a:gd name="connsiteX4" fmla="*/ 1773515 w 2726350"/>
              <a:gd name="connsiteY4" fmla="*/ 34308 h 2002690"/>
              <a:gd name="connsiteX5" fmla="*/ 1887168 w 2726350"/>
              <a:gd name="connsiteY5" fmla="*/ 55750 h 2002690"/>
              <a:gd name="connsiteX6" fmla="*/ 1999499 w 2726350"/>
              <a:gd name="connsiteY6" fmla="*/ 82910 h 2002690"/>
              <a:gd name="connsiteX7" fmla="*/ 2111831 w 2726350"/>
              <a:gd name="connsiteY7" fmla="*/ 121505 h 2002690"/>
              <a:gd name="connsiteX8" fmla="*/ 2221519 w 2726350"/>
              <a:gd name="connsiteY8" fmla="*/ 162960 h 2002690"/>
              <a:gd name="connsiteX9" fmla="*/ 2323279 w 2726350"/>
              <a:gd name="connsiteY9" fmla="*/ 215850 h 2002690"/>
              <a:gd name="connsiteX10" fmla="*/ 2418430 w 2726350"/>
              <a:gd name="connsiteY10" fmla="*/ 277318 h 2002690"/>
              <a:gd name="connsiteX11" fmla="*/ 2506973 w 2726350"/>
              <a:gd name="connsiteY11" fmla="*/ 350221 h 2002690"/>
              <a:gd name="connsiteX12" fmla="*/ 2580980 w 2726350"/>
              <a:gd name="connsiteY12" fmla="*/ 430271 h 2002690"/>
              <a:gd name="connsiteX13" fmla="*/ 2612697 w 2726350"/>
              <a:gd name="connsiteY13" fmla="*/ 476014 h 2002690"/>
              <a:gd name="connsiteX14" fmla="*/ 2641771 w 2726350"/>
              <a:gd name="connsiteY14" fmla="*/ 524616 h 2002690"/>
              <a:gd name="connsiteX15" fmla="*/ 2665559 w 2726350"/>
              <a:gd name="connsiteY15" fmla="*/ 574648 h 2002690"/>
              <a:gd name="connsiteX16" fmla="*/ 2686703 w 2726350"/>
              <a:gd name="connsiteY16" fmla="*/ 627538 h 2002690"/>
              <a:gd name="connsiteX17" fmla="*/ 2705205 w 2726350"/>
              <a:gd name="connsiteY17" fmla="*/ 689006 h 2002690"/>
              <a:gd name="connsiteX18" fmla="*/ 2715778 w 2726350"/>
              <a:gd name="connsiteY18" fmla="*/ 746184 h 2002690"/>
              <a:gd name="connsiteX19" fmla="*/ 2722385 w 2726350"/>
              <a:gd name="connsiteY19" fmla="*/ 810511 h 2002690"/>
              <a:gd name="connsiteX20" fmla="*/ 2726350 w 2726350"/>
              <a:gd name="connsiteY20" fmla="*/ 879125 h 2002690"/>
              <a:gd name="connsiteX21" fmla="*/ 2718421 w 2726350"/>
              <a:gd name="connsiteY21" fmla="*/ 943452 h 2002690"/>
              <a:gd name="connsiteX22" fmla="*/ 2705205 w 2726350"/>
              <a:gd name="connsiteY22" fmla="*/ 1009207 h 2002690"/>
              <a:gd name="connsiteX23" fmla="*/ 2686703 w 2726350"/>
              <a:gd name="connsiteY23" fmla="*/ 1069245 h 2002690"/>
              <a:gd name="connsiteX24" fmla="*/ 2665559 w 2726350"/>
              <a:gd name="connsiteY24" fmla="*/ 1130712 h 2002690"/>
              <a:gd name="connsiteX25" fmla="*/ 2641771 w 2726350"/>
              <a:gd name="connsiteY25" fmla="*/ 1192180 h 2002690"/>
              <a:gd name="connsiteX26" fmla="*/ 2612697 w 2726350"/>
              <a:gd name="connsiteY26" fmla="*/ 1249359 h 2002690"/>
              <a:gd name="connsiteX27" fmla="*/ 2578337 w 2726350"/>
              <a:gd name="connsiteY27" fmla="*/ 1302249 h 2002690"/>
              <a:gd name="connsiteX28" fmla="*/ 2542655 w 2726350"/>
              <a:gd name="connsiteY28" fmla="*/ 1355139 h 2002690"/>
              <a:gd name="connsiteX29" fmla="*/ 2458076 w 2726350"/>
              <a:gd name="connsiteY29" fmla="*/ 1453773 h 2002690"/>
              <a:gd name="connsiteX30" fmla="*/ 2362925 w 2726350"/>
              <a:gd name="connsiteY30" fmla="*/ 1549548 h 2002690"/>
              <a:gd name="connsiteX31" fmla="*/ 2257201 w 2726350"/>
              <a:gd name="connsiteY31" fmla="*/ 1633887 h 2002690"/>
              <a:gd name="connsiteX32" fmla="*/ 2143548 w 2726350"/>
              <a:gd name="connsiteY32" fmla="*/ 1709649 h 2002690"/>
              <a:gd name="connsiteX33" fmla="*/ 2020644 w 2726350"/>
              <a:gd name="connsiteY33" fmla="*/ 1773975 h 2002690"/>
              <a:gd name="connsiteX34" fmla="*/ 1893776 w 2726350"/>
              <a:gd name="connsiteY34" fmla="*/ 1835442 h 2002690"/>
              <a:gd name="connsiteX35" fmla="*/ 1762943 w 2726350"/>
              <a:gd name="connsiteY35" fmla="*/ 1885474 h 2002690"/>
              <a:gd name="connsiteX36" fmla="*/ 1629467 w 2726350"/>
              <a:gd name="connsiteY36" fmla="*/ 1926928 h 2002690"/>
              <a:gd name="connsiteX37" fmla="*/ 1498633 w 2726350"/>
              <a:gd name="connsiteY37" fmla="*/ 1961236 h 2002690"/>
              <a:gd name="connsiteX38" fmla="*/ 1365157 w 2726350"/>
              <a:gd name="connsiteY38" fmla="*/ 1984107 h 2002690"/>
              <a:gd name="connsiteX39" fmla="*/ 1238289 w 2726350"/>
              <a:gd name="connsiteY39" fmla="*/ 1999831 h 2002690"/>
              <a:gd name="connsiteX40" fmla="*/ 1111420 w 2726350"/>
              <a:gd name="connsiteY40" fmla="*/ 2002690 h 2002690"/>
              <a:gd name="connsiteX41" fmla="*/ 991160 w 2726350"/>
              <a:gd name="connsiteY41" fmla="*/ 1999831 h 2002690"/>
              <a:gd name="connsiteX42" fmla="*/ 870899 w 2726350"/>
              <a:gd name="connsiteY42" fmla="*/ 1988396 h 2002690"/>
              <a:gd name="connsiteX43" fmla="*/ 758568 w 2726350"/>
              <a:gd name="connsiteY43" fmla="*/ 1961236 h 2002690"/>
              <a:gd name="connsiteX44" fmla="*/ 644915 w 2726350"/>
              <a:gd name="connsiteY44" fmla="*/ 1926928 h 2002690"/>
              <a:gd name="connsiteX45" fmla="*/ 539191 w 2726350"/>
              <a:gd name="connsiteY45" fmla="*/ 1885474 h 2002690"/>
              <a:gd name="connsiteX46" fmla="*/ 441396 w 2726350"/>
              <a:gd name="connsiteY46" fmla="*/ 1831154 h 2002690"/>
              <a:gd name="connsiteX47" fmla="*/ 348888 w 2726350"/>
              <a:gd name="connsiteY47" fmla="*/ 1771116 h 2002690"/>
              <a:gd name="connsiteX48" fmla="*/ 268274 w 2726350"/>
              <a:gd name="connsiteY48" fmla="*/ 1702501 h 2002690"/>
              <a:gd name="connsiteX49" fmla="*/ 194267 w 2726350"/>
              <a:gd name="connsiteY49" fmla="*/ 1625310 h 2002690"/>
              <a:gd name="connsiteX50" fmla="*/ 130833 w 2726350"/>
              <a:gd name="connsiteY50" fmla="*/ 1538112 h 2002690"/>
              <a:gd name="connsiteX51" fmla="*/ 77971 w 2726350"/>
              <a:gd name="connsiteY51" fmla="*/ 1446626 h 2002690"/>
              <a:gd name="connsiteX52" fmla="*/ 38325 w 2726350"/>
              <a:gd name="connsiteY52" fmla="*/ 1347992 h 2002690"/>
              <a:gd name="connsiteX53" fmla="*/ 25109 w 2726350"/>
              <a:gd name="connsiteY53" fmla="*/ 1297961 h 2002690"/>
              <a:gd name="connsiteX54" fmla="*/ 14537 w 2726350"/>
              <a:gd name="connsiteY54" fmla="*/ 1245070 h 2002690"/>
              <a:gd name="connsiteX55" fmla="*/ 3965 w 2726350"/>
              <a:gd name="connsiteY55" fmla="*/ 1187891 h 2002690"/>
              <a:gd name="connsiteX56" fmla="*/ 0 w 2726350"/>
              <a:gd name="connsiteY56" fmla="*/ 1130712 h 2002690"/>
              <a:gd name="connsiteX57" fmla="*/ 0 w 2726350"/>
              <a:gd name="connsiteY57" fmla="*/ 1073534 h 2002690"/>
              <a:gd name="connsiteX58" fmla="*/ 6608 w 2726350"/>
              <a:gd name="connsiteY58" fmla="*/ 1012066 h 2002690"/>
              <a:gd name="connsiteX59" fmla="*/ 14537 w 2726350"/>
              <a:gd name="connsiteY59" fmla="*/ 952028 h 2002690"/>
              <a:gd name="connsiteX60" fmla="*/ 27752 w 2726350"/>
              <a:gd name="connsiteY60" fmla="*/ 890561 h 2002690"/>
              <a:gd name="connsiteX61" fmla="*/ 63434 w 2726350"/>
              <a:gd name="connsiteY61" fmla="*/ 769056 h 2002690"/>
              <a:gd name="connsiteX62" fmla="*/ 112331 w 2726350"/>
              <a:gd name="connsiteY62" fmla="*/ 658987 h 2002690"/>
              <a:gd name="connsiteX63" fmla="*/ 169158 w 2726350"/>
              <a:gd name="connsiteY63" fmla="*/ 558924 h 2002690"/>
              <a:gd name="connsiteX64" fmla="*/ 239200 w 2726350"/>
              <a:gd name="connsiteY64" fmla="*/ 467437 h 2002690"/>
              <a:gd name="connsiteX65" fmla="*/ 317171 w 2726350"/>
              <a:gd name="connsiteY65" fmla="*/ 387387 h 2002690"/>
              <a:gd name="connsiteX66" fmla="*/ 401750 w 2726350"/>
              <a:gd name="connsiteY66" fmla="*/ 315913 h 2002690"/>
              <a:gd name="connsiteX67" fmla="*/ 494258 w 2726350"/>
              <a:gd name="connsiteY67" fmla="*/ 250158 h 2002690"/>
              <a:gd name="connsiteX68" fmla="*/ 589410 w 2726350"/>
              <a:gd name="connsiteY68" fmla="*/ 192979 h 2002690"/>
              <a:gd name="connsiteX69" fmla="*/ 687204 w 2726350"/>
              <a:gd name="connsiteY69" fmla="*/ 147236 h 2002690"/>
              <a:gd name="connsiteX70" fmla="*/ 790285 w 2726350"/>
              <a:gd name="connsiteY70" fmla="*/ 105781 h 2002690"/>
              <a:gd name="connsiteX71" fmla="*/ 892044 w 2726350"/>
              <a:gd name="connsiteY71" fmla="*/ 71474 h 2002690"/>
              <a:gd name="connsiteX72" fmla="*/ 991160 w 2726350"/>
              <a:gd name="connsiteY72" fmla="*/ 44314 h 2002690"/>
              <a:gd name="connsiteX73" fmla="*/ 1092919 w 2726350"/>
              <a:gd name="connsiteY73" fmla="*/ 25731 h 2002690"/>
              <a:gd name="connsiteX74" fmla="*/ 1188070 w 2726350"/>
              <a:gd name="connsiteY74" fmla="*/ 11436 h 2002690"/>
              <a:gd name="connsiteX75" fmla="*/ 1283221 w 2726350"/>
              <a:gd name="connsiteY75" fmla="*/ 2859 h 200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26350" h="2002690">
                <a:moveTo>
                  <a:pt x="1367800" y="0"/>
                </a:moveTo>
                <a:lnTo>
                  <a:pt x="1460309" y="2859"/>
                </a:lnTo>
                <a:lnTo>
                  <a:pt x="1558103" y="7148"/>
                </a:lnTo>
                <a:lnTo>
                  <a:pt x="1661184" y="18583"/>
                </a:lnTo>
                <a:lnTo>
                  <a:pt x="1773515" y="34308"/>
                </a:lnTo>
                <a:lnTo>
                  <a:pt x="1887168" y="55750"/>
                </a:lnTo>
                <a:lnTo>
                  <a:pt x="1999499" y="82910"/>
                </a:lnTo>
                <a:lnTo>
                  <a:pt x="2111831" y="121505"/>
                </a:lnTo>
                <a:lnTo>
                  <a:pt x="2221519" y="162960"/>
                </a:lnTo>
                <a:lnTo>
                  <a:pt x="2323279" y="215850"/>
                </a:lnTo>
                <a:lnTo>
                  <a:pt x="2418430" y="277318"/>
                </a:lnTo>
                <a:lnTo>
                  <a:pt x="2506973" y="350221"/>
                </a:lnTo>
                <a:lnTo>
                  <a:pt x="2580980" y="430271"/>
                </a:lnTo>
                <a:lnTo>
                  <a:pt x="2612697" y="476014"/>
                </a:lnTo>
                <a:lnTo>
                  <a:pt x="2641771" y="524616"/>
                </a:lnTo>
                <a:lnTo>
                  <a:pt x="2665559" y="574648"/>
                </a:lnTo>
                <a:lnTo>
                  <a:pt x="2686703" y="627538"/>
                </a:lnTo>
                <a:lnTo>
                  <a:pt x="2705205" y="689006"/>
                </a:lnTo>
                <a:lnTo>
                  <a:pt x="2715778" y="746184"/>
                </a:lnTo>
                <a:lnTo>
                  <a:pt x="2722385" y="810511"/>
                </a:lnTo>
                <a:lnTo>
                  <a:pt x="2726350" y="879125"/>
                </a:lnTo>
                <a:lnTo>
                  <a:pt x="2718421" y="943452"/>
                </a:lnTo>
                <a:lnTo>
                  <a:pt x="2705205" y="1009207"/>
                </a:lnTo>
                <a:lnTo>
                  <a:pt x="2686703" y="1069245"/>
                </a:lnTo>
                <a:lnTo>
                  <a:pt x="2665559" y="1130712"/>
                </a:lnTo>
                <a:lnTo>
                  <a:pt x="2641771" y="1192180"/>
                </a:lnTo>
                <a:lnTo>
                  <a:pt x="2612697" y="1249359"/>
                </a:lnTo>
                <a:lnTo>
                  <a:pt x="2578337" y="1302249"/>
                </a:lnTo>
                <a:lnTo>
                  <a:pt x="2542655" y="1355139"/>
                </a:lnTo>
                <a:lnTo>
                  <a:pt x="2458076" y="1453773"/>
                </a:lnTo>
                <a:lnTo>
                  <a:pt x="2362925" y="1549548"/>
                </a:lnTo>
                <a:lnTo>
                  <a:pt x="2257201" y="1633887"/>
                </a:lnTo>
                <a:lnTo>
                  <a:pt x="2143548" y="1709649"/>
                </a:lnTo>
                <a:lnTo>
                  <a:pt x="2020644" y="1773975"/>
                </a:lnTo>
                <a:lnTo>
                  <a:pt x="1893776" y="1835442"/>
                </a:lnTo>
                <a:lnTo>
                  <a:pt x="1762943" y="1885474"/>
                </a:lnTo>
                <a:lnTo>
                  <a:pt x="1629467" y="1926928"/>
                </a:lnTo>
                <a:lnTo>
                  <a:pt x="1498633" y="1961236"/>
                </a:lnTo>
                <a:lnTo>
                  <a:pt x="1365157" y="1984107"/>
                </a:lnTo>
                <a:lnTo>
                  <a:pt x="1238289" y="1999831"/>
                </a:lnTo>
                <a:lnTo>
                  <a:pt x="1111420" y="2002690"/>
                </a:lnTo>
                <a:lnTo>
                  <a:pt x="991160" y="1999831"/>
                </a:lnTo>
                <a:lnTo>
                  <a:pt x="870899" y="1988396"/>
                </a:lnTo>
                <a:lnTo>
                  <a:pt x="758568" y="1961236"/>
                </a:lnTo>
                <a:lnTo>
                  <a:pt x="644915" y="1926928"/>
                </a:lnTo>
                <a:lnTo>
                  <a:pt x="539191" y="1885474"/>
                </a:lnTo>
                <a:lnTo>
                  <a:pt x="441396" y="1831154"/>
                </a:lnTo>
                <a:lnTo>
                  <a:pt x="348888" y="1771116"/>
                </a:lnTo>
                <a:lnTo>
                  <a:pt x="268274" y="1702501"/>
                </a:lnTo>
                <a:lnTo>
                  <a:pt x="194267" y="1625310"/>
                </a:lnTo>
                <a:lnTo>
                  <a:pt x="130833" y="1538112"/>
                </a:lnTo>
                <a:lnTo>
                  <a:pt x="77971" y="1446626"/>
                </a:lnTo>
                <a:lnTo>
                  <a:pt x="38325" y="1347992"/>
                </a:lnTo>
                <a:lnTo>
                  <a:pt x="25109" y="1297961"/>
                </a:lnTo>
                <a:lnTo>
                  <a:pt x="14537" y="1245070"/>
                </a:lnTo>
                <a:lnTo>
                  <a:pt x="3965" y="1187891"/>
                </a:lnTo>
                <a:lnTo>
                  <a:pt x="0" y="1130712"/>
                </a:lnTo>
                <a:lnTo>
                  <a:pt x="0" y="1073534"/>
                </a:lnTo>
                <a:lnTo>
                  <a:pt x="6608" y="1012066"/>
                </a:lnTo>
                <a:lnTo>
                  <a:pt x="14537" y="952028"/>
                </a:lnTo>
                <a:lnTo>
                  <a:pt x="27752" y="890561"/>
                </a:lnTo>
                <a:lnTo>
                  <a:pt x="63434" y="769056"/>
                </a:lnTo>
                <a:lnTo>
                  <a:pt x="112331" y="658987"/>
                </a:lnTo>
                <a:lnTo>
                  <a:pt x="169158" y="558924"/>
                </a:lnTo>
                <a:lnTo>
                  <a:pt x="239200" y="467437"/>
                </a:lnTo>
                <a:lnTo>
                  <a:pt x="317171" y="387387"/>
                </a:lnTo>
                <a:lnTo>
                  <a:pt x="401750" y="315913"/>
                </a:lnTo>
                <a:lnTo>
                  <a:pt x="494258" y="250158"/>
                </a:lnTo>
                <a:lnTo>
                  <a:pt x="589410" y="192979"/>
                </a:lnTo>
                <a:lnTo>
                  <a:pt x="687204" y="147236"/>
                </a:lnTo>
                <a:lnTo>
                  <a:pt x="790285" y="105781"/>
                </a:lnTo>
                <a:lnTo>
                  <a:pt x="892044" y="71474"/>
                </a:lnTo>
                <a:lnTo>
                  <a:pt x="991160" y="44314"/>
                </a:lnTo>
                <a:lnTo>
                  <a:pt x="1092919" y="25731"/>
                </a:lnTo>
                <a:lnTo>
                  <a:pt x="1188070" y="11436"/>
                </a:lnTo>
                <a:lnTo>
                  <a:pt x="1283221" y="2859"/>
                </a:lnTo>
                <a:close/>
              </a:path>
            </a:pathLst>
          </a:custGeom>
          <a:solidFill>
            <a:schemeClr val="bg1">
              <a:lumMod val="95000"/>
            </a:schemeClr>
          </a:solidFill>
        </p:spPr>
        <p:txBody>
          <a:bodyPr wrap="square" anchor="ctr">
            <a:noAutofit/>
          </a:bodyPr>
          <a:lstStyle>
            <a:lvl1pPr marL="0" indent="0" algn="ctr">
              <a:buNone/>
              <a:defRPr/>
            </a:lvl1pPr>
          </a:lstStyle>
          <a:p>
            <a:r>
              <a:rPr lang="en-US" noProof="0"/>
              <a:t>Insert image of famous person</a:t>
            </a:r>
          </a:p>
        </p:txBody>
      </p:sp>
      <p:sp>
        <p:nvSpPr>
          <p:cNvPr id="49" name="Picture Placeholder 48">
            <a:extLst>
              <a:ext uri="{FF2B5EF4-FFF2-40B4-BE49-F238E27FC236}">
                <a16:creationId xmlns:a16="http://schemas.microsoft.com/office/drawing/2014/main" id="{C75822EB-D396-4CEF-ABDF-76D6FA179833}"/>
              </a:ext>
            </a:extLst>
          </p:cNvPr>
          <p:cNvSpPr>
            <a:spLocks noGrp="1"/>
          </p:cNvSpPr>
          <p:nvPr>
            <p:ph type="pic" sz="quarter" idx="17" hasCustomPrompt="1"/>
          </p:nvPr>
        </p:nvSpPr>
        <p:spPr>
          <a:xfrm>
            <a:off x="7378537" y="908939"/>
            <a:ext cx="3881839" cy="2851475"/>
          </a:xfrm>
          <a:custGeom>
            <a:avLst/>
            <a:gdLst>
              <a:gd name="connsiteX0" fmla="*/ 1947505 w 3881839"/>
              <a:gd name="connsiteY0" fmla="*/ 0 h 2851475"/>
              <a:gd name="connsiteX1" fmla="*/ 2079221 w 3881839"/>
              <a:gd name="connsiteY1" fmla="*/ 4071 h 2851475"/>
              <a:gd name="connsiteX2" fmla="*/ 2218462 w 3881839"/>
              <a:gd name="connsiteY2" fmla="*/ 10177 h 2851475"/>
              <a:gd name="connsiteX3" fmla="*/ 2365231 w 3881839"/>
              <a:gd name="connsiteY3" fmla="*/ 26459 h 2851475"/>
              <a:gd name="connsiteX4" fmla="*/ 2525171 w 3881839"/>
              <a:gd name="connsiteY4" fmla="*/ 48848 h 2851475"/>
              <a:gd name="connsiteX5" fmla="*/ 2686993 w 3881839"/>
              <a:gd name="connsiteY5" fmla="*/ 79377 h 2851475"/>
              <a:gd name="connsiteX6" fmla="*/ 2846933 w 3881839"/>
              <a:gd name="connsiteY6" fmla="*/ 118048 h 2851475"/>
              <a:gd name="connsiteX7" fmla="*/ 3006873 w 3881839"/>
              <a:gd name="connsiteY7" fmla="*/ 173002 h 2851475"/>
              <a:gd name="connsiteX8" fmla="*/ 3163050 w 3881839"/>
              <a:gd name="connsiteY8" fmla="*/ 232026 h 2851475"/>
              <a:gd name="connsiteX9" fmla="*/ 3307936 w 3881839"/>
              <a:gd name="connsiteY9" fmla="*/ 307333 h 2851475"/>
              <a:gd name="connsiteX10" fmla="*/ 3443415 w 3881839"/>
              <a:gd name="connsiteY10" fmla="*/ 394851 h 2851475"/>
              <a:gd name="connsiteX11" fmla="*/ 3569486 w 3881839"/>
              <a:gd name="connsiteY11" fmla="*/ 498652 h 2851475"/>
              <a:gd name="connsiteX12" fmla="*/ 3674858 w 3881839"/>
              <a:gd name="connsiteY12" fmla="*/ 612630 h 2851475"/>
              <a:gd name="connsiteX13" fmla="*/ 3720017 w 3881839"/>
              <a:gd name="connsiteY13" fmla="*/ 677760 h 2851475"/>
              <a:gd name="connsiteX14" fmla="*/ 3761414 w 3881839"/>
              <a:gd name="connsiteY14" fmla="*/ 746960 h 2851475"/>
              <a:gd name="connsiteX15" fmla="*/ 3795283 w 3881839"/>
              <a:gd name="connsiteY15" fmla="*/ 818196 h 2851475"/>
              <a:gd name="connsiteX16" fmla="*/ 3825390 w 3881839"/>
              <a:gd name="connsiteY16" fmla="*/ 893503 h 2851475"/>
              <a:gd name="connsiteX17" fmla="*/ 3851733 w 3881839"/>
              <a:gd name="connsiteY17" fmla="*/ 981021 h 2851475"/>
              <a:gd name="connsiteX18" fmla="*/ 3866786 w 3881839"/>
              <a:gd name="connsiteY18" fmla="*/ 1062434 h 2851475"/>
              <a:gd name="connsiteX19" fmla="*/ 3876194 w 3881839"/>
              <a:gd name="connsiteY19" fmla="*/ 1154023 h 2851475"/>
              <a:gd name="connsiteX20" fmla="*/ 3881839 w 3881839"/>
              <a:gd name="connsiteY20" fmla="*/ 1251718 h 2851475"/>
              <a:gd name="connsiteX21" fmla="*/ 3870549 w 3881839"/>
              <a:gd name="connsiteY21" fmla="*/ 1343307 h 2851475"/>
              <a:gd name="connsiteX22" fmla="*/ 3851733 w 3881839"/>
              <a:gd name="connsiteY22" fmla="*/ 1436932 h 2851475"/>
              <a:gd name="connsiteX23" fmla="*/ 3825390 w 3881839"/>
              <a:gd name="connsiteY23" fmla="*/ 1522415 h 2851475"/>
              <a:gd name="connsiteX24" fmla="*/ 3795283 w 3881839"/>
              <a:gd name="connsiteY24" fmla="*/ 1609934 h 2851475"/>
              <a:gd name="connsiteX25" fmla="*/ 3761414 w 3881839"/>
              <a:gd name="connsiteY25" fmla="*/ 1697452 h 2851475"/>
              <a:gd name="connsiteX26" fmla="*/ 3720017 w 3881839"/>
              <a:gd name="connsiteY26" fmla="*/ 1778865 h 2851475"/>
              <a:gd name="connsiteX27" fmla="*/ 3671094 w 3881839"/>
              <a:gd name="connsiteY27" fmla="*/ 1854171 h 2851475"/>
              <a:gd name="connsiteX28" fmla="*/ 3620290 w 3881839"/>
              <a:gd name="connsiteY28" fmla="*/ 1929478 h 2851475"/>
              <a:gd name="connsiteX29" fmla="*/ 3499864 w 3881839"/>
              <a:gd name="connsiteY29" fmla="*/ 2069915 h 2851475"/>
              <a:gd name="connsiteX30" fmla="*/ 3364386 w 3881839"/>
              <a:gd name="connsiteY30" fmla="*/ 2206281 h 2851475"/>
              <a:gd name="connsiteX31" fmla="*/ 3213854 w 3881839"/>
              <a:gd name="connsiteY31" fmla="*/ 2326364 h 2851475"/>
              <a:gd name="connsiteX32" fmla="*/ 3052032 w 3881839"/>
              <a:gd name="connsiteY32" fmla="*/ 2434236 h 2851475"/>
              <a:gd name="connsiteX33" fmla="*/ 2877039 w 3881839"/>
              <a:gd name="connsiteY33" fmla="*/ 2525825 h 2851475"/>
              <a:gd name="connsiteX34" fmla="*/ 2696401 w 3881839"/>
              <a:gd name="connsiteY34" fmla="*/ 2613343 h 2851475"/>
              <a:gd name="connsiteX35" fmla="*/ 2510118 w 3881839"/>
              <a:gd name="connsiteY35" fmla="*/ 2684579 h 2851475"/>
              <a:gd name="connsiteX36" fmla="*/ 2320072 w 3881839"/>
              <a:gd name="connsiteY36" fmla="*/ 2743603 h 2851475"/>
              <a:gd name="connsiteX37" fmla="*/ 2133788 w 3881839"/>
              <a:gd name="connsiteY37" fmla="*/ 2792451 h 2851475"/>
              <a:gd name="connsiteX38" fmla="*/ 1943742 w 3881839"/>
              <a:gd name="connsiteY38" fmla="*/ 2825016 h 2851475"/>
              <a:gd name="connsiteX39" fmla="*/ 1763104 w 3881839"/>
              <a:gd name="connsiteY39" fmla="*/ 2847404 h 2851475"/>
              <a:gd name="connsiteX40" fmla="*/ 1582466 w 3881839"/>
              <a:gd name="connsiteY40" fmla="*/ 2851475 h 2851475"/>
              <a:gd name="connsiteX41" fmla="*/ 1411236 w 3881839"/>
              <a:gd name="connsiteY41" fmla="*/ 2847404 h 2851475"/>
              <a:gd name="connsiteX42" fmla="*/ 1240006 w 3881839"/>
              <a:gd name="connsiteY42" fmla="*/ 2831122 h 2851475"/>
              <a:gd name="connsiteX43" fmla="*/ 1080066 w 3881839"/>
              <a:gd name="connsiteY43" fmla="*/ 2792451 h 2851475"/>
              <a:gd name="connsiteX44" fmla="*/ 918244 w 3881839"/>
              <a:gd name="connsiteY44" fmla="*/ 2743603 h 2851475"/>
              <a:gd name="connsiteX45" fmla="*/ 767712 w 3881839"/>
              <a:gd name="connsiteY45" fmla="*/ 2684579 h 2851475"/>
              <a:gd name="connsiteX46" fmla="*/ 628471 w 3881839"/>
              <a:gd name="connsiteY46" fmla="*/ 2607237 h 2851475"/>
              <a:gd name="connsiteX47" fmla="*/ 496755 w 3881839"/>
              <a:gd name="connsiteY47" fmla="*/ 2521754 h 2851475"/>
              <a:gd name="connsiteX48" fmla="*/ 381975 w 3881839"/>
              <a:gd name="connsiteY48" fmla="*/ 2424059 h 2851475"/>
              <a:gd name="connsiteX49" fmla="*/ 276602 w 3881839"/>
              <a:gd name="connsiteY49" fmla="*/ 2314152 h 2851475"/>
              <a:gd name="connsiteX50" fmla="*/ 186283 w 3881839"/>
              <a:gd name="connsiteY50" fmla="*/ 2189998 h 2851475"/>
              <a:gd name="connsiteX51" fmla="*/ 111017 w 3881839"/>
              <a:gd name="connsiteY51" fmla="*/ 2059738 h 2851475"/>
              <a:gd name="connsiteX52" fmla="*/ 54568 w 3881839"/>
              <a:gd name="connsiteY52" fmla="*/ 1919301 h 2851475"/>
              <a:gd name="connsiteX53" fmla="*/ 35752 w 3881839"/>
              <a:gd name="connsiteY53" fmla="*/ 1848065 h 2851475"/>
              <a:gd name="connsiteX54" fmla="*/ 20698 w 3881839"/>
              <a:gd name="connsiteY54" fmla="*/ 1772759 h 2851475"/>
              <a:gd name="connsiteX55" fmla="*/ 5645 w 3881839"/>
              <a:gd name="connsiteY55" fmla="*/ 1691346 h 2851475"/>
              <a:gd name="connsiteX56" fmla="*/ 0 w 3881839"/>
              <a:gd name="connsiteY56" fmla="*/ 1609934 h 2851475"/>
              <a:gd name="connsiteX57" fmla="*/ 0 w 3881839"/>
              <a:gd name="connsiteY57" fmla="*/ 1528521 h 2851475"/>
              <a:gd name="connsiteX58" fmla="*/ 9408 w 3881839"/>
              <a:gd name="connsiteY58" fmla="*/ 1441003 h 2851475"/>
              <a:gd name="connsiteX59" fmla="*/ 20698 w 3881839"/>
              <a:gd name="connsiteY59" fmla="*/ 1355519 h 2851475"/>
              <a:gd name="connsiteX60" fmla="*/ 39515 w 3881839"/>
              <a:gd name="connsiteY60" fmla="*/ 1268001 h 2851475"/>
              <a:gd name="connsiteX61" fmla="*/ 90319 w 3881839"/>
              <a:gd name="connsiteY61" fmla="*/ 1094999 h 2851475"/>
              <a:gd name="connsiteX62" fmla="*/ 159940 w 3881839"/>
              <a:gd name="connsiteY62" fmla="*/ 938280 h 2851475"/>
              <a:gd name="connsiteX63" fmla="*/ 240851 w 3881839"/>
              <a:gd name="connsiteY63" fmla="*/ 795808 h 2851475"/>
              <a:gd name="connsiteX64" fmla="*/ 340578 w 3881839"/>
              <a:gd name="connsiteY64" fmla="*/ 665548 h 2851475"/>
              <a:gd name="connsiteX65" fmla="*/ 451596 w 3881839"/>
              <a:gd name="connsiteY65" fmla="*/ 551570 h 2851475"/>
              <a:gd name="connsiteX66" fmla="*/ 572021 w 3881839"/>
              <a:gd name="connsiteY66" fmla="*/ 449805 h 2851475"/>
              <a:gd name="connsiteX67" fmla="*/ 703736 w 3881839"/>
              <a:gd name="connsiteY67" fmla="*/ 356180 h 2851475"/>
              <a:gd name="connsiteX68" fmla="*/ 839215 w 3881839"/>
              <a:gd name="connsiteY68" fmla="*/ 274768 h 2851475"/>
              <a:gd name="connsiteX69" fmla="*/ 978457 w 3881839"/>
              <a:gd name="connsiteY69" fmla="*/ 209637 h 2851475"/>
              <a:gd name="connsiteX70" fmla="*/ 1125225 w 3881839"/>
              <a:gd name="connsiteY70" fmla="*/ 150613 h 2851475"/>
              <a:gd name="connsiteX71" fmla="*/ 1270112 w 3881839"/>
              <a:gd name="connsiteY71" fmla="*/ 101766 h 2851475"/>
              <a:gd name="connsiteX72" fmla="*/ 1411236 w 3881839"/>
              <a:gd name="connsiteY72" fmla="*/ 63095 h 2851475"/>
              <a:gd name="connsiteX73" fmla="*/ 1556123 w 3881839"/>
              <a:gd name="connsiteY73" fmla="*/ 36636 h 2851475"/>
              <a:gd name="connsiteX74" fmla="*/ 1691601 w 3881839"/>
              <a:gd name="connsiteY74" fmla="*/ 16283 h 2851475"/>
              <a:gd name="connsiteX75" fmla="*/ 1827080 w 3881839"/>
              <a:gd name="connsiteY75" fmla="*/ 4071 h 285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81839" h="2851475">
                <a:moveTo>
                  <a:pt x="1947505" y="0"/>
                </a:moveTo>
                <a:lnTo>
                  <a:pt x="2079221" y="4071"/>
                </a:lnTo>
                <a:lnTo>
                  <a:pt x="2218462" y="10177"/>
                </a:lnTo>
                <a:lnTo>
                  <a:pt x="2365231" y="26459"/>
                </a:lnTo>
                <a:lnTo>
                  <a:pt x="2525171" y="48848"/>
                </a:lnTo>
                <a:lnTo>
                  <a:pt x="2686993" y="79377"/>
                </a:lnTo>
                <a:lnTo>
                  <a:pt x="2846933" y="118048"/>
                </a:lnTo>
                <a:lnTo>
                  <a:pt x="3006873" y="173002"/>
                </a:lnTo>
                <a:lnTo>
                  <a:pt x="3163050" y="232026"/>
                </a:lnTo>
                <a:lnTo>
                  <a:pt x="3307936" y="307333"/>
                </a:lnTo>
                <a:lnTo>
                  <a:pt x="3443415" y="394851"/>
                </a:lnTo>
                <a:lnTo>
                  <a:pt x="3569486" y="498652"/>
                </a:lnTo>
                <a:lnTo>
                  <a:pt x="3674858" y="612630"/>
                </a:lnTo>
                <a:lnTo>
                  <a:pt x="3720017" y="677760"/>
                </a:lnTo>
                <a:lnTo>
                  <a:pt x="3761414" y="746960"/>
                </a:lnTo>
                <a:lnTo>
                  <a:pt x="3795283" y="818196"/>
                </a:lnTo>
                <a:lnTo>
                  <a:pt x="3825390" y="893503"/>
                </a:lnTo>
                <a:lnTo>
                  <a:pt x="3851733" y="981021"/>
                </a:lnTo>
                <a:lnTo>
                  <a:pt x="3866786" y="1062434"/>
                </a:lnTo>
                <a:lnTo>
                  <a:pt x="3876194" y="1154023"/>
                </a:lnTo>
                <a:lnTo>
                  <a:pt x="3881839" y="1251718"/>
                </a:lnTo>
                <a:lnTo>
                  <a:pt x="3870549" y="1343307"/>
                </a:lnTo>
                <a:lnTo>
                  <a:pt x="3851733" y="1436932"/>
                </a:lnTo>
                <a:lnTo>
                  <a:pt x="3825390" y="1522415"/>
                </a:lnTo>
                <a:lnTo>
                  <a:pt x="3795283" y="1609934"/>
                </a:lnTo>
                <a:lnTo>
                  <a:pt x="3761414" y="1697452"/>
                </a:lnTo>
                <a:lnTo>
                  <a:pt x="3720017" y="1778865"/>
                </a:lnTo>
                <a:lnTo>
                  <a:pt x="3671094" y="1854171"/>
                </a:lnTo>
                <a:lnTo>
                  <a:pt x="3620290" y="1929478"/>
                </a:lnTo>
                <a:lnTo>
                  <a:pt x="3499864" y="2069915"/>
                </a:lnTo>
                <a:lnTo>
                  <a:pt x="3364386" y="2206281"/>
                </a:lnTo>
                <a:lnTo>
                  <a:pt x="3213854" y="2326364"/>
                </a:lnTo>
                <a:lnTo>
                  <a:pt x="3052032" y="2434236"/>
                </a:lnTo>
                <a:lnTo>
                  <a:pt x="2877039" y="2525825"/>
                </a:lnTo>
                <a:lnTo>
                  <a:pt x="2696401" y="2613343"/>
                </a:lnTo>
                <a:lnTo>
                  <a:pt x="2510118" y="2684579"/>
                </a:lnTo>
                <a:lnTo>
                  <a:pt x="2320072" y="2743603"/>
                </a:lnTo>
                <a:lnTo>
                  <a:pt x="2133788" y="2792451"/>
                </a:lnTo>
                <a:lnTo>
                  <a:pt x="1943742" y="2825016"/>
                </a:lnTo>
                <a:lnTo>
                  <a:pt x="1763104" y="2847404"/>
                </a:lnTo>
                <a:lnTo>
                  <a:pt x="1582466" y="2851475"/>
                </a:lnTo>
                <a:lnTo>
                  <a:pt x="1411236" y="2847404"/>
                </a:lnTo>
                <a:lnTo>
                  <a:pt x="1240006" y="2831122"/>
                </a:lnTo>
                <a:lnTo>
                  <a:pt x="1080066" y="2792451"/>
                </a:lnTo>
                <a:lnTo>
                  <a:pt x="918244" y="2743603"/>
                </a:lnTo>
                <a:lnTo>
                  <a:pt x="767712" y="2684579"/>
                </a:lnTo>
                <a:lnTo>
                  <a:pt x="628471" y="2607237"/>
                </a:lnTo>
                <a:lnTo>
                  <a:pt x="496755" y="2521754"/>
                </a:lnTo>
                <a:lnTo>
                  <a:pt x="381975" y="2424059"/>
                </a:lnTo>
                <a:lnTo>
                  <a:pt x="276602" y="2314152"/>
                </a:lnTo>
                <a:lnTo>
                  <a:pt x="186283" y="2189998"/>
                </a:lnTo>
                <a:lnTo>
                  <a:pt x="111017" y="2059738"/>
                </a:lnTo>
                <a:lnTo>
                  <a:pt x="54568" y="1919301"/>
                </a:lnTo>
                <a:lnTo>
                  <a:pt x="35752" y="1848065"/>
                </a:lnTo>
                <a:lnTo>
                  <a:pt x="20698" y="1772759"/>
                </a:lnTo>
                <a:lnTo>
                  <a:pt x="5645" y="1691346"/>
                </a:lnTo>
                <a:lnTo>
                  <a:pt x="0" y="1609934"/>
                </a:lnTo>
                <a:lnTo>
                  <a:pt x="0" y="1528521"/>
                </a:lnTo>
                <a:lnTo>
                  <a:pt x="9408" y="1441003"/>
                </a:lnTo>
                <a:lnTo>
                  <a:pt x="20698" y="1355519"/>
                </a:lnTo>
                <a:lnTo>
                  <a:pt x="39515" y="1268001"/>
                </a:lnTo>
                <a:lnTo>
                  <a:pt x="90319" y="1094999"/>
                </a:lnTo>
                <a:lnTo>
                  <a:pt x="159940" y="938280"/>
                </a:lnTo>
                <a:lnTo>
                  <a:pt x="240851" y="795808"/>
                </a:lnTo>
                <a:lnTo>
                  <a:pt x="340578" y="665548"/>
                </a:lnTo>
                <a:lnTo>
                  <a:pt x="451596" y="551570"/>
                </a:lnTo>
                <a:lnTo>
                  <a:pt x="572021" y="449805"/>
                </a:lnTo>
                <a:lnTo>
                  <a:pt x="703736" y="356180"/>
                </a:lnTo>
                <a:lnTo>
                  <a:pt x="839215" y="274768"/>
                </a:lnTo>
                <a:lnTo>
                  <a:pt x="978457" y="209637"/>
                </a:lnTo>
                <a:lnTo>
                  <a:pt x="1125225" y="150613"/>
                </a:lnTo>
                <a:lnTo>
                  <a:pt x="1270112" y="101766"/>
                </a:lnTo>
                <a:lnTo>
                  <a:pt x="1411236" y="63095"/>
                </a:lnTo>
                <a:lnTo>
                  <a:pt x="1556123" y="36636"/>
                </a:lnTo>
                <a:lnTo>
                  <a:pt x="1691601" y="16283"/>
                </a:lnTo>
                <a:lnTo>
                  <a:pt x="1827080" y="4071"/>
                </a:lnTo>
                <a:close/>
              </a:path>
            </a:pathLst>
          </a:custGeom>
          <a:solidFill>
            <a:schemeClr val="bg1">
              <a:lumMod val="95000"/>
            </a:schemeClr>
          </a:solidFill>
        </p:spPr>
        <p:txBody>
          <a:bodyPr wrap="square" anchor="ctr">
            <a:noAutofit/>
          </a:bodyPr>
          <a:lstStyle>
            <a:lvl1pPr marL="0" indent="0" algn="ctr">
              <a:buNone/>
              <a:defRPr/>
            </a:lvl1pPr>
          </a:lstStyle>
          <a:p>
            <a:r>
              <a:rPr lang="en-US" noProof="0"/>
              <a:t>Insert image of colony tree</a:t>
            </a:r>
          </a:p>
        </p:txBody>
      </p:sp>
      <p:sp>
        <p:nvSpPr>
          <p:cNvPr id="7" name="Text Placeholder 6">
            <a:extLst>
              <a:ext uri="{FF2B5EF4-FFF2-40B4-BE49-F238E27FC236}">
                <a16:creationId xmlns:a16="http://schemas.microsoft.com/office/drawing/2014/main" id="{0CD626C9-ABA8-4D44-A611-C2D8E0BB87A2}"/>
              </a:ext>
            </a:extLst>
          </p:cNvPr>
          <p:cNvSpPr>
            <a:spLocks noGrp="1"/>
          </p:cNvSpPr>
          <p:nvPr>
            <p:ph type="body" sz="quarter" idx="18" hasCustomPrompt="1"/>
          </p:nvPr>
        </p:nvSpPr>
        <p:spPr>
          <a:xfrm>
            <a:off x="2947892" y="2697163"/>
            <a:ext cx="1482916" cy="320675"/>
          </a:xfrm>
        </p:spPr>
        <p:txBody>
          <a:bodyPr/>
          <a:lstStyle>
            <a:lvl1pPr marL="0" indent="0" algn="ctr">
              <a:buNone/>
              <a:defRPr sz="1600"/>
            </a:lvl1pPr>
          </a:lstStyle>
          <a:p>
            <a:pPr lvl="0"/>
            <a:r>
              <a:rPr lang="en-US" noProof="0"/>
              <a:t>Caption</a:t>
            </a:r>
          </a:p>
        </p:txBody>
      </p:sp>
      <p:sp>
        <p:nvSpPr>
          <p:cNvPr id="38" name="Text Placeholder 6">
            <a:extLst>
              <a:ext uri="{FF2B5EF4-FFF2-40B4-BE49-F238E27FC236}">
                <a16:creationId xmlns:a16="http://schemas.microsoft.com/office/drawing/2014/main" id="{53570E39-001F-4786-9E8E-0BD4D32189FE}"/>
              </a:ext>
            </a:extLst>
          </p:cNvPr>
          <p:cNvSpPr>
            <a:spLocks noGrp="1"/>
          </p:cNvSpPr>
          <p:nvPr>
            <p:ph type="body" sz="quarter" idx="19" hasCustomPrompt="1"/>
          </p:nvPr>
        </p:nvSpPr>
        <p:spPr>
          <a:xfrm>
            <a:off x="5389641" y="4227810"/>
            <a:ext cx="1482916" cy="320675"/>
          </a:xfrm>
        </p:spPr>
        <p:txBody>
          <a:bodyPr/>
          <a:lstStyle>
            <a:lvl1pPr marL="0" indent="0" algn="ctr">
              <a:buNone/>
              <a:defRPr sz="1600"/>
            </a:lvl1pPr>
          </a:lstStyle>
          <a:p>
            <a:pPr lvl="0"/>
            <a:r>
              <a:rPr lang="en-US" noProof="0"/>
              <a:t>Caption</a:t>
            </a:r>
          </a:p>
        </p:txBody>
      </p:sp>
      <p:sp>
        <p:nvSpPr>
          <p:cNvPr id="39" name="Text Placeholder 6">
            <a:extLst>
              <a:ext uri="{FF2B5EF4-FFF2-40B4-BE49-F238E27FC236}">
                <a16:creationId xmlns:a16="http://schemas.microsoft.com/office/drawing/2014/main" id="{A65B1D66-0C8D-478A-92E1-090A20AB1B9B}"/>
              </a:ext>
            </a:extLst>
          </p:cNvPr>
          <p:cNvSpPr>
            <a:spLocks noGrp="1"/>
          </p:cNvSpPr>
          <p:nvPr>
            <p:ph type="body" sz="quarter" idx="20" hasCustomPrompt="1"/>
          </p:nvPr>
        </p:nvSpPr>
        <p:spPr>
          <a:xfrm>
            <a:off x="7521862" y="3760414"/>
            <a:ext cx="1482916" cy="320675"/>
          </a:xfrm>
        </p:spPr>
        <p:txBody>
          <a:bodyPr/>
          <a:lstStyle>
            <a:lvl1pPr marL="0" indent="0" algn="r">
              <a:buNone/>
              <a:defRPr sz="1600"/>
            </a:lvl1pPr>
          </a:lstStyle>
          <a:p>
            <a:pPr lvl="0"/>
            <a:r>
              <a:rPr lang="en-US" noProof="0"/>
              <a:t>Caption</a:t>
            </a:r>
          </a:p>
        </p:txBody>
      </p:sp>
      <p:sp>
        <p:nvSpPr>
          <p:cNvPr id="40" name="Text Placeholder 6">
            <a:extLst>
              <a:ext uri="{FF2B5EF4-FFF2-40B4-BE49-F238E27FC236}">
                <a16:creationId xmlns:a16="http://schemas.microsoft.com/office/drawing/2014/main" id="{36887A15-7708-487E-8970-C03AC543C97B}"/>
              </a:ext>
            </a:extLst>
          </p:cNvPr>
          <p:cNvSpPr>
            <a:spLocks noGrp="1"/>
          </p:cNvSpPr>
          <p:nvPr>
            <p:ph type="body" sz="quarter" idx="21" hasCustomPrompt="1"/>
          </p:nvPr>
        </p:nvSpPr>
        <p:spPr>
          <a:xfrm>
            <a:off x="9304941" y="5672658"/>
            <a:ext cx="1482916" cy="320675"/>
          </a:xfrm>
        </p:spPr>
        <p:txBody>
          <a:bodyPr/>
          <a:lstStyle>
            <a:lvl1pPr marL="0" indent="0" algn="ctr">
              <a:buNone/>
              <a:defRPr sz="1600"/>
            </a:lvl1pPr>
          </a:lstStyle>
          <a:p>
            <a:pPr lvl="0"/>
            <a:r>
              <a:rPr lang="en-US" noProof="0"/>
              <a:t>Caption</a:t>
            </a:r>
          </a:p>
        </p:txBody>
      </p:sp>
      <p:sp>
        <p:nvSpPr>
          <p:cNvPr id="41" name="Text Placeholder 6">
            <a:extLst>
              <a:ext uri="{FF2B5EF4-FFF2-40B4-BE49-F238E27FC236}">
                <a16:creationId xmlns:a16="http://schemas.microsoft.com/office/drawing/2014/main" id="{7FFE2697-2CBC-40EB-901A-E5DDFECDE410}"/>
              </a:ext>
            </a:extLst>
          </p:cNvPr>
          <p:cNvSpPr>
            <a:spLocks noGrp="1"/>
          </p:cNvSpPr>
          <p:nvPr>
            <p:ph type="body" sz="quarter" idx="22" hasCustomPrompt="1"/>
          </p:nvPr>
        </p:nvSpPr>
        <p:spPr>
          <a:xfrm>
            <a:off x="6911784" y="6438660"/>
            <a:ext cx="1482916" cy="320675"/>
          </a:xfrm>
        </p:spPr>
        <p:txBody>
          <a:bodyPr/>
          <a:lstStyle>
            <a:lvl1pPr marL="0" indent="0" algn="ctr">
              <a:buNone/>
              <a:defRPr sz="1600"/>
            </a:lvl1pPr>
          </a:lstStyle>
          <a:p>
            <a:pPr lvl="0"/>
            <a:r>
              <a:rPr lang="en-US" noProof="0"/>
              <a:t>Caption</a:t>
            </a:r>
          </a:p>
        </p:txBody>
      </p:sp>
    </p:spTree>
    <p:extLst>
      <p:ext uri="{BB962C8B-B14F-4D97-AF65-F5344CB8AC3E}">
        <p14:creationId xmlns:p14="http://schemas.microsoft.com/office/powerpoint/2010/main" val="292875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Autofit/>
          </a:bodyPr>
          <a:lstStyle/>
          <a:p>
            <a:r>
              <a:rPr lang="en-US" noProof="0"/>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90A2B57-AC62-4574-AC7D-7953A169D2FB}" type="datetimeFigureOut">
              <a:rPr lang="en-US" noProof="0" smtClean="0"/>
              <a:t>1/27/2020</a:t>
            </a:fld>
            <a:endParaRPr lang="en-US" noProof="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noProof="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A204E297-2C47-40A4-842B-FD18E4874900}" type="slidenum">
              <a:rPr lang="en-US" noProof="0" smtClean="0"/>
              <a:t>‹#›</a:t>
            </a:fld>
            <a:endParaRPr lang="en-US" noProof="0"/>
          </a:p>
        </p:txBody>
      </p:sp>
    </p:spTree>
    <p:extLst>
      <p:ext uri="{BB962C8B-B14F-4D97-AF65-F5344CB8AC3E}">
        <p14:creationId xmlns:p14="http://schemas.microsoft.com/office/powerpoint/2010/main" val="467586356"/>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9" r:id="rId12"/>
    <p:sldLayoutId id="2147484144" r:id="rId13"/>
    <p:sldLayoutId id="2147484145" r:id="rId14"/>
    <p:sldLayoutId id="2147484147" r:id="rId15"/>
    <p:sldLayoutId id="2147484148" r:id="rId16"/>
    <p:sldLayoutId id="2147484146" r:id="rId17"/>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kamil-mrzyglod" TargetMode="External"/><Relationship Id="rId2" Type="http://schemas.openxmlformats.org/officeDocument/2006/relationships/hyperlink" Target="https://www.linkedin.com/in/kamil-mrzyg%C5%82%C3%B3d-31470376/"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70B9-915D-490C-8F1C-D0FFE057C474}"/>
              </a:ext>
            </a:extLst>
          </p:cNvPr>
          <p:cNvSpPr>
            <a:spLocks noGrp="1"/>
          </p:cNvSpPr>
          <p:nvPr>
            <p:ph type="ctrTitle"/>
          </p:nvPr>
        </p:nvSpPr>
        <p:spPr/>
        <p:txBody>
          <a:bodyPr/>
          <a:lstStyle/>
          <a:p>
            <a:r>
              <a:rPr lang="pl-PL" noProof="0" dirty="0"/>
              <a:t>One </a:t>
            </a:r>
            <a:r>
              <a:rPr lang="pl-PL" noProof="0" dirty="0" err="1"/>
              <a:t>repo</a:t>
            </a:r>
            <a:r>
              <a:rPr lang="pl-PL" noProof="0" dirty="0"/>
              <a:t> for </a:t>
            </a:r>
            <a:r>
              <a:rPr lang="pl-PL" noProof="0" dirty="0" err="1"/>
              <a:t>all</a:t>
            </a:r>
            <a:r>
              <a:rPr lang="pl-PL" noProof="0" dirty="0"/>
              <a:t> with Azure </a:t>
            </a:r>
            <a:r>
              <a:rPr lang="pl-PL" noProof="0" dirty="0" err="1"/>
              <a:t>DevOps</a:t>
            </a:r>
            <a:endParaRPr lang="en-US" noProof="0" dirty="0"/>
          </a:p>
        </p:txBody>
      </p:sp>
      <p:sp>
        <p:nvSpPr>
          <p:cNvPr id="3" name="Subtitle 2">
            <a:extLst>
              <a:ext uri="{FF2B5EF4-FFF2-40B4-BE49-F238E27FC236}">
                <a16:creationId xmlns:a16="http://schemas.microsoft.com/office/drawing/2014/main" id="{2E4C4DA4-CC0D-4C70-991F-5958C0096DCE}"/>
              </a:ext>
            </a:extLst>
          </p:cNvPr>
          <p:cNvSpPr>
            <a:spLocks noGrp="1"/>
          </p:cNvSpPr>
          <p:nvPr>
            <p:ph type="subTitle" idx="1"/>
          </p:nvPr>
        </p:nvSpPr>
        <p:spPr>
          <a:xfrm>
            <a:off x="8063328" y="1898428"/>
            <a:ext cx="3198812" cy="1322587"/>
          </a:xfrm>
        </p:spPr>
        <p:txBody>
          <a:bodyPr/>
          <a:lstStyle/>
          <a:p>
            <a:r>
              <a:rPr lang="en-US" sz="1600" i="1" noProof="0" dirty="0"/>
              <a:t>A p</a:t>
            </a:r>
            <a:r>
              <a:rPr lang="pl-PL" sz="1600" i="1" noProof="0" dirty="0" err="1"/>
              <a:t>resentation</a:t>
            </a:r>
            <a:r>
              <a:rPr lang="en-US" sz="1600" i="1" noProof="0" dirty="0"/>
              <a:t> by</a:t>
            </a:r>
          </a:p>
          <a:p>
            <a:r>
              <a:rPr lang="pl-PL" noProof="0" dirty="0"/>
              <a:t>Kamil Mrzygłód</a:t>
            </a:r>
            <a:endParaRPr lang="en-US" noProof="0" dirty="0"/>
          </a:p>
        </p:txBody>
      </p:sp>
      <p:sp>
        <p:nvSpPr>
          <p:cNvPr id="4" name="Rectangle 3">
            <a:extLst>
              <a:ext uri="{FF2B5EF4-FFF2-40B4-BE49-F238E27FC236}">
                <a16:creationId xmlns:a16="http://schemas.microsoft.com/office/drawing/2014/main" id="{4C75C642-A0F6-4641-80F6-BF20B069209C}"/>
              </a:ext>
            </a:extLst>
          </p:cNvPr>
          <p:cNvSpPr/>
          <p:nvPr/>
        </p:nvSpPr>
        <p:spPr>
          <a:xfrm>
            <a:off x="0" y="7086246"/>
            <a:ext cx="4149919" cy="561502"/>
          </a:xfrm>
          <a:prstGeom prst="rect">
            <a:avLst/>
          </a:prstGeom>
          <a:solidFill>
            <a:srgbClr val="FFFF00"/>
          </a:solidFill>
        </p:spPr>
        <p:txBody>
          <a:bodyPr wrap="square" lIns="144000" anchor="ctr">
            <a:noAutofit/>
          </a:bodyPr>
          <a:lstStyle/>
          <a:p>
            <a:r>
              <a:rPr lang="en-US" sz="2800" b="1" dirty="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 See slide </a:t>
            </a:r>
            <a:r>
              <a:rPr lang="en-US" b="1" dirty="0">
                <a:latin typeface="Tahoma" panose="020B0604030504040204" pitchFamily="34" charset="0"/>
                <a:ea typeface="Tahoma" panose="020B0604030504040204" pitchFamily="34" charset="0"/>
                <a:cs typeface="Tahoma" panose="020B0604030504040204" pitchFamily="34" charset="0"/>
              </a:rPr>
              <a:t>notes</a:t>
            </a:r>
            <a:r>
              <a:rPr lang="en-US" dirty="0">
                <a:latin typeface="Tahoma" panose="020B0604030504040204" pitchFamily="34" charset="0"/>
                <a:ea typeface="Tahoma" panose="020B0604030504040204" pitchFamily="34" charset="0"/>
                <a:cs typeface="Tahoma" panose="020B0604030504040204" pitchFamily="34" charset="0"/>
              </a:rPr>
              <a:t> for page directions</a:t>
            </a:r>
          </a:p>
        </p:txBody>
      </p:sp>
    </p:spTree>
    <p:extLst>
      <p:ext uri="{BB962C8B-B14F-4D97-AF65-F5344CB8AC3E}">
        <p14:creationId xmlns:p14="http://schemas.microsoft.com/office/powerpoint/2010/main" val="200870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846D01-FD3E-4B84-9591-178868B68F1D}"/>
              </a:ext>
            </a:extLst>
          </p:cNvPr>
          <p:cNvSpPr txBox="1"/>
          <p:nvPr/>
        </p:nvSpPr>
        <p:spPr>
          <a:xfrm>
            <a:off x="1976891" y="2828835"/>
            <a:ext cx="8238217" cy="1200329"/>
          </a:xfrm>
          <a:prstGeom prst="rect">
            <a:avLst/>
          </a:prstGeom>
          <a:noFill/>
        </p:spPr>
        <p:txBody>
          <a:bodyPr wrap="none" rtlCol="0">
            <a:spAutoFit/>
          </a:bodyPr>
          <a:lstStyle/>
          <a:p>
            <a:r>
              <a:rPr lang="pl-PL" sz="7200" b="1" dirty="0" err="1"/>
              <a:t>What’s</a:t>
            </a:r>
            <a:r>
              <a:rPr lang="pl-PL" sz="7200" b="1" dirty="0"/>
              <a:t> a </a:t>
            </a:r>
            <a:r>
              <a:rPr lang="pl-PL" sz="7200" b="1" dirty="0" err="1"/>
              <a:t>repo</a:t>
            </a:r>
            <a:r>
              <a:rPr lang="pl-PL" sz="7200" b="1" dirty="0"/>
              <a:t>(</a:t>
            </a:r>
            <a:r>
              <a:rPr lang="pl-PL" sz="7200" b="1" dirty="0" err="1"/>
              <a:t>sitory</a:t>
            </a:r>
            <a:r>
              <a:rPr lang="pl-PL" sz="7200" b="1" dirty="0"/>
              <a:t>)?</a:t>
            </a:r>
          </a:p>
        </p:txBody>
      </p:sp>
    </p:spTree>
    <p:extLst>
      <p:ext uri="{BB962C8B-B14F-4D97-AF65-F5344CB8AC3E}">
        <p14:creationId xmlns:p14="http://schemas.microsoft.com/office/powerpoint/2010/main" val="279285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5D58A-55CE-43B3-AC81-BD7D9F8F1D72}"/>
              </a:ext>
            </a:extLst>
          </p:cNvPr>
          <p:cNvPicPr>
            <a:picLocks noChangeAspect="1"/>
          </p:cNvPicPr>
          <p:nvPr/>
        </p:nvPicPr>
        <p:blipFill>
          <a:blip r:embed="rId3"/>
          <a:stretch>
            <a:fillRect/>
          </a:stretch>
        </p:blipFill>
        <p:spPr>
          <a:xfrm>
            <a:off x="1233487" y="666750"/>
            <a:ext cx="9725025" cy="5524500"/>
          </a:xfrm>
          <a:prstGeom prst="rect">
            <a:avLst/>
          </a:prstGeom>
        </p:spPr>
      </p:pic>
    </p:spTree>
    <p:extLst>
      <p:ext uri="{BB962C8B-B14F-4D97-AF65-F5344CB8AC3E}">
        <p14:creationId xmlns:p14="http://schemas.microsoft.com/office/powerpoint/2010/main" val="32067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447A82-5102-4CB5-AB5C-044C02613F3A}"/>
              </a:ext>
            </a:extLst>
          </p:cNvPr>
          <p:cNvSpPr>
            <a:spLocks noGrp="1"/>
          </p:cNvSpPr>
          <p:nvPr>
            <p:ph type="title"/>
          </p:nvPr>
        </p:nvSpPr>
        <p:spPr>
          <a:xfrm>
            <a:off x="30662" y="-10806"/>
            <a:ext cx="3112552" cy="2456442"/>
          </a:xfrm>
        </p:spPr>
        <p:txBody>
          <a:bodyPr/>
          <a:lstStyle/>
          <a:p>
            <a:r>
              <a:rPr lang="pl-PL" dirty="0"/>
              <a:t>A </a:t>
            </a:r>
            <a:r>
              <a:rPr lang="pl-PL" dirty="0" err="1"/>
              <a:t>repo</a:t>
            </a:r>
            <a:endParaRPr lang="en-US" dirty="0"/>
          </a:p>
        </p:txBody>
      </p:sp>
      <p:sp>
        <p:nvSpPr>
          <p:cNvPr id="20" name="Content Placeholder 2">
            <a:extLst>
              <a:ext uri="{FF2B5EF4-FFF2-40B4-BE49-F238E27FC236}">
                <a16:creationId xmlns:a16="http://schemas.microsoft.com/office/drawing/2014/main" id="{29818F47-8FBA-4A9E-9160-637C462AB3E8}"/>
              </a:ext>
            </a:extLst>
          </p:cNvPr>
          <p:cNvSpPr>
            <a:spLocks noGrp="1"/>
          </p:cNvSpPr>
          <p:nvPr>
            <p:ph sz="half" idx="1"/>
          </p:nvPr>
        </p:nvSpPr>
        <p:spPr>
          <a:xfrm>
            <a:off x="800894" y="2445636"/>
            <a:ext cx="4536846" cy="3580515"/>
          </a:xfrm>
        </p:spPr>
        <p:txBody>
          <a:bodyPr/>
          <a:lstStyle/>
          <a:p>
            <a:r>
              <a:rPr lang="pl-PL" dirty="0"/>
              <a:t>Source of </a:t>
            </a:r>
            <a:r>
              <a:rPr lang="pl-PL" dirty="0" err="1"/>
              <a:t>truth</a:t>
            </a:r>
            <a:r>
              <a:rPr lang="pl-PL" dirty="0"/>
              <a:t> for </a:t>
            </a:r>
            <a:r>
              <a:rPr lang="pl-PL" dirty="0" err="1"/>
              <a:t>our</a:t>
            </a:r>
            <a:r>
              <a:rPr lang="pl-PL" dirty="0"/>
              <a:t> </a:t>
            </a:r>
            <a:r>
              <a:rPr lang="pl-PL" dirty="0" err="1"/>
              <a:t>codebase</a:t>
            </a:r>
            <a:endParaRPr lang="pl-PL" dirty="0"/>
          </a:p>
          <a:p>
            <a:r>
              <a:rPr lang="pl-PL" dirty="0"/>
              <a:t>Source for </a:t>
            </a:r>
            <a:r>
              <a:rPr lang="pl-PL" dirty="0" err="1"/>
              <a:t>our</a:t>
            </a:r>
            <a:r>
              <a:rPr lang="pl-PL" dirty="0"/>
              <a:t> </a:t>
            </a:r>
            <a:r>
              <a:rPr lang="pl-PL" dirty="0" err="1"/>
              <a:t>build</a:t>
            </a:r>
            <a:r>
              <a:rPr lang="pl-PL" dirty="0"/>
              <a:t> </a:t>
            </a:r>
            <a:r>
              <a:rPr lang="pl-PL" dirty="0" err="1"/>
              <a:t>pipelines</a:t>
            </a:r>
            <a:endParaRPr lang="pl-PL" dirty="0"/>
          </a:p>
          <a:p>
            <a:r>
              <a:rPr lang="pl-PL" dirty="0" err="1"/>
              <a:t>History</a:t>
            </a:r>
            <a:r>
              <a:rPr lang="pl-PL" dirty="0"/>
              <a:t> of a </a:t>
            </a:r>
            <a:r>
              <a:rPr lang="pl-PL" dirty="0" err="1"/>
              <a:t>project</a:t>
            </a:r>
            <a:endParaRPr lang="pl-PL" dirty="0"/>
          </a:p>
          <a:p>
            <a:r>
              <a:rPr lang="pl-PL" dirty="0"/>
              <a:t>Auditing </a:t>
            </a:r>
            <a:r>
              <a:rPr lang="pl-PL" dirty="0" err="1"/>
              <a:t>tool</a:t>
            </a:r>
            <a:endParaRPr lang="pl-PL" dirty="0"/>
          </a:p>
          <a:p>
            <a:r>
              <a:rPr lang="pl-PL" dirty="0"/>
              <a:t>Ultimate </a:t>
            </a:r>
            <a:r>
              <a:rPr lang="pl-PL" dirty="0" err="1"/>
              <a:t>value</a:t>
            </a:r>
            <a:r>
              <a:rPr lang="pl-PL" dirty="0"/>
              <a:t> of a </a:t>
            </a:r>
            <a:r>
              <a:rPr lang="pl-PL" dirty="0" err="1"/>
              <a:t>project</a:t>
            </a:r>
            <a:endParaRPr lang="en-US" dirty="0"/>
          </a:p>
        </p:txBody>
      </p:sp>
      <p:pic>
        <p:nvPicPr>
          <p:cNvPr id="2" name="Picture 1">
            <a:extLst>
              <a:ext uri="{FF2B5EF4-FFF2-40B4-BE49-F238E27FC236}">
                <a16:creationId xmlns:a16="http://schemas.microsoft.com/office/drawing/2014/main" id="{1BB5D58A-55CE-43B3-AC81-BD7D9F8F1D72}"/>
              </a:ext>
            </a:extLst>
          </p:cNvPr>
          <p:cNvPicPr>
            <a:picLocks noChangeAspect="1"/>
          </p:cNvPicPr>
          <p:nvPr/>
        </p:nvPicPr>
        <p:blipFill>
          <a:blip r:embed="rId3"/>
          <a:stretch>
            <a:fillRect/>
          </a:stretch>
        </p:blipFill>
        <p:spPr>
          <a:xfrm>
            <a:off x="5133959" y="1567587"/>
            <a:ext cx="6560044" cy="3722825"/>
          </a:xfrm>
          <a:prstGeom prst="rect">
            <a:avLst/>
          </a:prstGeom>
          <a:noFill/>
        </p:spPr>
      </p:pic>
    </p:spTree>
    <p:extLst>
      <p:ext uri="{BB962C8B-B14F-4D97-AF65-F5344CB8AC3E}">
        <p14:creationId xmlns:p14="http://schemas.microsoft.com/office/powerpoint/2010/main" val="203402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846D01-FD3E-4B84-9591-178868B68F1D}"/>
              </a:ext>
            </a:extLst>
          </p:cNvPr>
          <p:cNvSpPr txBox="1"/>
          <p:nvPr/>
        </p:nvSpPr>
        <p:spPr>
          <a:xfrm>
            <a:off x="2195830" y="2828835"/>
            <a:ext cx="7800340" cy="1200329"/>
          </a:xfrm>
          <a:prstGeom prst="rect">
            <a:avLst/>
          </a:prstGeom>
          <a:noFill/>
        </p:spPr>
        <p:txBody>
          <a:bodyPr wrap="none" rtlCol="0">
            <a:spAutoFit/>
          </a:bodyPr>
          <a:lstStyle/>
          <a:p>
            <a:r>
              <a:rPr lang="pl-PL" sz="7200" b="1" dirty="0" err="1"/>
              <a:t>What’s</a:t>
            </a:r>
            <a:r>
              <a:rPr lang="pl-PL" sz="7200" b="1" dirty="0"/>
              <a:t> a </a:t>
            </a:r>
            <a:r>
              <a:rPr lang="pl-PL" sz="7200" b="1" dirty="0" err="1"/>
              <a:t>monorepo</a:t>
            </a:r>
            <a:r>
              <a:rPr lang="pl-PL" sz="7200" b="1" dirty="0"/>
              <a:t>?</a:t>
            </a:r>
          </a:p>
        </p:txBody>
      </p:sp>
    </p:spTree>
    <p:extLst>
      <p:ext uri="{BB962C8B-B14F-4D97-AF65-F5344CB8AC3E}">
        <p14:creationId xmlns:p14="http://schemas.microsoft.com/office/powerpoint/2010/main" val="46318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E9E653A-0B56-411D-8937-29428F673A6E}"/>
              </a:ext>
            </a:extLst>
          </p:cNvPr>
          <p:cNvGraphicFramePr/>
          <p:nvPr>
            <p:extLst>
              <p:ext uri="{D42A27DB-BD31-4B8C-83A1-F6EECF244321}">
                <p14:modId xmlns:p14="http://schemas.microsoft.com/office/powerpoint/2010/main" val="423531127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343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252F-6F1A-4375-82F4-FF7489796BEA}"/>
              </a:ext>
            </a:extLst>
          </p:cNvPr>
          <p:cNvSpPr>
            <a:spLocks noGrp="1"/>
          </p:cNvSpPr>
          <p:nvPr>
            <p:ph type="title"/>
          </p:nvPr>
        </p:nvSpPr>
        <p:spPr>
          <a:xfrm>
            <a:off x="30662" y="-10806"/>
            <a:ext cx="3207060" cy="2456442"/>
          </a:xfrm>
        </p:spPr>
        <p:txBody>
          <a:bodyPr/>
          <a:lstStyle/>
          <a:p>
            <a:r>
              <a:rPr lang="pl-PL" dirty="0" err="1"/>
              <a:t>Comparison</a:t>
            </a:r>
            <a:endParaRPr lang="pl-PL" dirty="0"/>
          </a:p>
        </p:txBody>
      </p:sp>
      <p:sp>
        <p:nvSpPr>
          <p:cNvPr id="3" name="Content Placeholder 2">
            <a:extLst>
              <a:ext uri="{FF2B5EF4-FFF2-40B4-BE49-F238E27FC236}">
                <a16:creationId xmlns:a16="http://schemas.microsoft.com/office/drawing/2014/main" id="{7B7EB659-1B96-4588-B45B-65573847EB0F}"/>
              </a:ext>
            </a:extLst>
          </p:cNvPr>
          <p:cNvSpPr>
            <a:spLocks noGrp="1"/>
          </p:cNvSpPr>
          <p:nvPr>
            <p:ph sz="half" idx="1"/>
          </p:nvPr>
        </p:nvSpPr>
        <p:spPr/>
        <p:txBody>
          <a:bodyPr/>
          <a:lstStyle/>
          <a:p>
            <a:r>
              <a:rPr lang="pl-PL" sz="1600" dirty="0" err="1"/>
              <a:t>Common</a:t>
            </a:r>
            <a:r>
              <a:rPr lang="pl-PL" sz="1600" dirty="0"/>
              <a:t> and standard </a:t>
            </a:r>
            <a:r>
              <a:rPr lang="pl-PL" sz="1600" dirty="0" err="1"/>
              <a:t>pattern</a:t>
            </a:r>
            <a:r>
              <a:rPr lang="pl-PL" sz="1600" dirty="0"/>
              <a:t>, </a:t>
            </a:r>
            <a:r>
              <a:rPr lang="pl-PL" sz="1600" dirty="0" err="1"/>
              <a:t>especially</a:t>
            </a:r>
            <a:r>
              <a:rPr lang="pl-PL" sz="1600" dirty="0"/>
              <a:t> for </a:t>
            </a:r>
            <a:r>
              <a:rPr lang="pl-PL" sz="1600" dirty="0" err="1"/>
              <a:t>microservices</a:t>
            </a:r>
            <a:endParaRPr lang="pl-PL" sz="1600" dirty="0"/>
          </a:p>
          <a:p>
            <a:r>
              <a:rPr lang="pl-PL" sz="1600" dirty="0" err="1"/>
              <a:t>Handled</a:t>
            </a:r>
            <a:r>
              <a:rPr lang="pl-PL" sz="1600" dirty="0"/>
              <a:t> </a:t>
            </a:r>
            <a:r>
              <a:rPr lang="pl-PL" sz="1600" dirty="0" err="1"/>
              <a:t>individually</a:t>
            </a:r>
            <a:r>
              <a:rPr lang="pl-PL" sz="1600" dirty="0"/>
              <a:t> by a </a:t>
            </a:r>
            <a:r>
              <a:rPr lang="pl-PL" sz="1600" dirty="0" err="1"/>
              <a:t>dev</a:t>
            </a:r>
            <a:r>
              <a:rPr lang="pl-PL" sz="1600" dirty="0"/>
              <a:t> team </a:t>
            </a:r>
            <a:r>
              <a:rPr lang="pl-PL" sz="1600" dirty="0" err="1"/>
              <a:t>or</a:t>
            </a:r>
            <a:r>
              <a:rPr lang="pl-PL" sz="1600" dirty="0"/>
              <a:t> a </a:t>
            </a:r>
            <a:r>
              <a:rPr lang="pl-PL" sz="1600" dirty="0" err="1"/>
              <a:t>dedicated</a:t>
            </a:r>
            <a:r>
              <a:rPr lang="pl-PL" sz="1600" dirty="0"/>
              <a:t> person</a:t>
            </a:r>
          </a:p>
          <a:p>
            <a:r>
              <a:rPr lang="pl-PL" sz="1600" dirty="0" err="1"/>
              <a:t>Scoped</a:t>
            </a:r>
            <a:r>
              <a:rPr lang="pl-PL" sz="1600" dirty="0"/>
              <a:t> to a single </a:t>
            </a:r>
            <a:r>
              <a:rPr lang="pl-PL" sz="1600" dirty="0" err="1"/>
              <a:t>project</a:t>
            </a:r>
            <a:r>
              <a:rPr lang="pl-PL" sz="1600" dirty="0"/>
              <a:t>, not </a:t>
            </a:r>
            <a:r>
              <a:rPr lang="pl-PL" sz="1600" dirty="0" err="1"/>
              <a:t>need</a:t>
            </a:r>
            <a:r>
              <a:rPr lang="pl-PL" sz="1600" dirty="0"/>
              <a:t> to </a:t>
            </a:r>
            <a:r>
              <a:rPr lang="pl-PL" sz="1600" dirty="0" err="1"/>
              <a:t>granular</a:t>
            </a:r>
            <a:r>
              <a:rPr lang="pl-PL" sz="1600" dirty="0"/>
              <a:t> </a:t>
            </a:r>
            <a:r>
              <a:rPr lang="pl-PL" sz="1600" dirty="0" err="1"/>
              <a:t>access</a:t>
            </a:r>
            <a:r>
              <a:rPr lang="pl-PL" sz="1600" dirty="0"/>
              <a:t> to </a:t>
            </a:r>
            <a:r>
              <a:rPr lang="pl-PL" sz="1600" dirty="0" err="1"/>
              <a:t>various</a:t>
            </a:r>
            <a:r>
              <a:rPr lang="pl-PL" sz="1600" dirty="0"/>
              <a:t> </a:t>
            </a:r>
            <a:r>
              <a:rPr lang="pl-PL" sz="1600" dirty="0" err="1"/>
              <a:t>components</a:t>
            </a:r>
            <a:endParaRPr lang="pl-PL" sz="1600" dirty="0"/>
          </a:p>
          <a:p>
            <a:r>
              <a:rPr lang="pl-PL" sz="1600" dirty="0" err="1"/>
              <a:t>Easy</a:t>
            </a:r>
            <a:r>
              <a:rPr lang="pl-PL" sz="1600" dirty="0"/>
              <a:t> to Build</a:t>
            </a:r>
          </a:p>
          <a:p>
            <a:r>
              <a:rPr lang="pl-PL" sz="1600" dirty="0" err="1"/>
              <a:t>Represents</a:t>
            </a:r>
            <a:r>
              <a:rPr lang="pl-PL" sz="1600" dirty="0"/>
              <a:t> </a:t>
            </a:r>
            <a:r>
              <a:rPr lang="pl-PL" sz="1600" dirty="0" err="1"/>
              <a:t>only</a:t>
            </a:r>
            <a:r>
              <a:rPr lang="pl-PL" sz="1600" dirty="0"/>
              <a:t> a </a:t>
            </a:r>
            <a:r>
              <a:rPr lang="pl-PL" sz="1600" dirty="0" err="1"/>
              <a:t>tiny</a:t>
            </a:r>
            <a:r>
              <a:rPr lang="pl-PL" sz="1600" dirty="0"/>
              <a:t> bit of a system</a:t>
            </a:r>
          </a:p>
          <a:p>
            <a:r>
              <a:rPr lang="pl-PL" sz="1600" dirty="0" err="1"/>
              <a:t>Sharing</a:t>
            </a:r>
            <a:r>
              <a:rPr lang="pl-PL" sz="1600" dirty="0"/>
              <a:t> </a:t>
            </a:r>
            <a:r>
              <a:rPr lang="pl-PL" sz="1600" dirty="0" err="1"/>
              <a:t>functionality</a:t>
            </a:r>
            <a:r>
              <a:rPr lang="pl-PL" sz="1600" dirty="0"/>
              <a:t> </a:t>
            </a:r>
            <a:r>
              <a:rPr lang="pl-PL" sz="1600" dirty="0" err="1"/>
              <a:t>actually</a:t>
            </a:r>
            <a:r>
              <a:rPr lang="pl-PL" sz="1600" dirty="0"/>
              <a:t> </a:t>
            </a:r>
            <a:r>
              <a:rPr lang="pl-PL" sz="1600" dirty="0" err="1"/>
              <a:t>involves</a:t>
            </a:r>
            <a:r>
              <a:rPr lang="pl-PL" sz="1600" dirty="0"/>
              <a:t> </a:t>
            </a:r>
            <a:r>
              <a:rPr lang="pl-PL" sz="1600" dirty="0" err="1"/>
              <a:t>additional</a:t>
            </a:r>
            <a:r>
              <a:rPr lang="pl-PL" sz="1600" dirty="0"/>
              <a:t> component to </a:t>
            </a:r>
            <a:r>
              <a:rPr lang="pl-PL" sz="1600" dirty="0" err="1"/>
              <a:t>make</a:t>
            </a:r>
            <a:r>
              <a:rPr lang="pl-PL" sz="1600" dirty="0"/>
              <a:t> </a:t>
            </a:r>
            <a:r>
              <a:rPr lang="pl-PL" sz="1600" dirty="0" err="1"/>
              <a:t>it</a:t>
            </a:r>
            <a:r>
              <a:rPr lang="pl-PL" sz="1600" dirty="0"/>
              <a:t> </a:t>
            </a:r>
            <a:r>
              <a:rPr lang="pl-PL" sz="1600" dirty="0" err="1"/>
              <a:t>functional</a:t>
            </a:r>
            <a:endParaRPr lang="pl-PL" sz="1600" dirty="0"/>
          </a:p>
        </p:txBody>
      </p:sp>
      <p:sp>
        <p:nvSpPr>
          <p:cNvPr id="4" name="Content Placeholder 3">
            <a:extLst>
              <a:ext uri="{FF2B5EF4-FFF2-40B4-BE49-F238E27FC236}">
                <a16:creationId xmlns:a16="http://schemas.microsoft.com/office/drawing/2014/main" id="{D1C43D19-C6CD-4037-98A5-675E1A5C6D4B}"/>
              </a:ext>
            </a:extLst>
          </p:cNvPr>
          <p:cNvSpPr>
            <a:spLocks noGrp="1"/>
          </p:cNvSpPr>
          <p:nvPr>
            <p:ph sz="half" idx="13"/>
          </p:nvPr>
        </p:nvSpPr>
        <p:spPr/>
        <p:txBody>
          <a:bodyPr/>
          <a:lstStyle/>
          <a:p>
            <a:r>
              <a:rPr lang="pl-PL" sz="1600" dirty="0" err="1"/>
              <a:t>Aggregates</a:t>
            </a:r>
            <a:r>
              <a:rPr lang="pl-PL" sz="1600" dirty="0"/>
              <a:t> </a:t>
            </a:r>
            <a:r>
              <a:rPr lang="pl-PL" sz="1600" dirty="0" err="1"/>
              <a:t>multiple</a:t>
            </a:r>
            <a:r>
              <a:rPr lang="pl-PL" sz="1600" dirty="0"/>
              <a:t> </a:t>
            </a:r>
            <a:r>
              <a:rPr lang="pl-PL" sz="1600" dirty="0" err="1"/>
              <a:t>features</a:t>
            </a:r>
            <a:r>
              <a:rPr lang="pl-PL" sz="1600" dirty="0"/>
              <a:t> of a </a:t>
            </a:r>
            <a:r>
              <a:rPr lang="pl-PL" sz="1600" dirty="0" err="1"/>
              <a:t>common</a:t>
            </a:r>
            <a:r>
              <a:rPr lang="pl-PL" sz="1600" dirty="0"/>
              <a:t> </a:t>
            </a:r>
            <a:r>
              <a:rPr lang="pl-PL" sz="1600" dirty="0" err="1"/>
              <a:t>application</a:t>
            </a:r>
            <a:r>
              <a:rPr lang="pl-PL" sz="1600" dirty="0"/>
              <a:t>(platform)</a:t>
            </a:r>
          </a:p>
          <a:p>
            <a:r>
              <a:rPr lang="pl-PL" sz="1600" dirty="0" err="1"/>
              <a:t>Requires</a:t>
            </a:r>
            <a:r>
              <a:rPr lang="pl-PL" sz="1600" dirty="0"/>
              <a:t> a </a:t>
            </a:r>
            <a:r>
              <a:rPr lang="pl-PL" sz="1600" dirty="0" err="1"/>
              <a:t>dedicated</a:t>
            </a:r>
            <a:r>
              <a:rPr lang="pl-PL" sz="1600" dirty="0"/>
              <a:t> team </a:t>
            </a:r>
            <a:r>
              <a:rPr lang="pl-PL" sz="1600" dirty="0" err="1"/>
              <a:t>managing</a:t>
            </a:r>
            <a:r>
              <a:rPr lang="pl-PL" sz="1600" dirty="0"/>
              <a:t> a </a:t>
            </a:r>
            <a:r>
              <a:rPr lang="pl-PL" sz="1600" dirty="0" err="1"/>
              <a:t>repository</a:t>
            </a:r>
            <a:endParaRPr lang="pl-PL" sz="1600" dirty="0"/>
          </a:p>
          <a:p>
            <a:r>
              <a:rPr lang="pl-PL" sz="1600" dirty="0" err="1"/>
              <a:t>Might</a:t>
            </a:r>
            <a:r>
              <a:rPr lang="pl-PL" sz="1600" dirty="0"/>
              <a:t> be </a:t>
            </a:r>
            <a:r>
              <a:rPr lang="pl-PL" sz="1600" dirty="0" err="1"/>
              <a:t>tricky</a:t>
            </a:r>
            <a:r>
              <a:rPr lang="pl-PL" sz="1600" dirty="0"/>
              <a:t> to </a:t>
            </a:r>
            <a:r>
              <a:rPr lang="pl-PL" sz="1600" dirty="0" err="1"/>
              <a:t>actually</a:t>
            </a:r>
            <a:r>
              <a:rPr lang="pl-PL" sz="1600" dirty="0"/>
              <a:t> </a:t>
            </a:r>
            <a:r>
              <a:rPr lang="pl-PL" sz="1600" dirty="0" err="1"/>
              <a:t>prevent</a:t>
            </a:r>
            <a:r>
              <a:rPr lang="pl-PL" sz="1600" dirty="0"/>
              <a:t> </a:t>
            </a:r>
            <a:r>
              <a:rPr lang="pl-PL" sz="1600" dirty="0" err="1"/>
              <a:t>someone</a:t>
            </a:r>
            <a:r>
              <a:rPr lang="pl-PL" sz="1600" dirty="0"/>
              <a:t> from </a:t>
            </a:r>
            <a:r>
              <a:rPr lang="pl-PL" sz="1600" dirty="0" err="1"/>
              <a:t>changing</a:t>
            </a:r>
            <a:r>
              <a:rPr lang="pl-PL" sz="1600" dirty="0"/>
              <a:t> a </a:t>
            </a:r>
            <a:r>
              <a:rPr lang="pl-PL" sz="1600" dirty="0" err="1"/>
              <a:t>particular</a:t>
            </a:r>
            <a:r>
              <a:rPr lang="pl-PL" sz="1600" dirty="0"/>
              <a:t> </a:t>
            </a:r>
            <a:r>
              <a:rPr lang="pl-PL" sz="1600" dirty="0" err="1"/>
              <a:t>feature</a:t>
            </a:r>
            <a:endParaRPr lang="pl-PL" sz="1600" dirty="0"/>
          </a:p>
          <a:p>
            <a:r>
              <a:rPr lang="pl-PL" sz="1600" dirty="0" err="1"/>
              <a:t>Represents</a:t>
            </a:r>
            <a:r>
              <a:rPr lang="pl-PL" sz="1600" dirty="0"/>
              <a:t> the </a:t>
            </a:r>
            <a:r>
              <a:rPr lang="pl-PL" sz="1600" dirty="0" err="1"/>
              <a:t>whole</a:t>
            </a:r>
            <a:r>
              <a:rPr lang="pl-PL" sz="1600" dirty="0"/>
              <a:t> system but </a:t>
            </a:r>
            <a:r>
              <a:rPr lang="pl-PL" sz="1600" dirty="0" err="1"/>
              <a:t>often</a:t>
            </a:r>
            <a:r>
              <a:rPr lang="pl-PL" sz="1600" dirty="0"/>
              <a:t> </a:t>
            </a:r>
            <a:r>
              <a:rPr lang="pl-PL" sz="1600" dirty="0" err="1"/>
              <a:t>involves</a:t>
            </a:r>
            <a:r>
              <a:rPr lang="pl-PL" sz="1600" dirty="0"/>
              <a:t> a </a:t>
            </a:r>
            <a:r>
              <a:rPr lang="pl-PL" sz="1600" dirty="0" err="1"/>
              <a:t>multi</a:t>
            </a:r>
            <a:r>
              <a:rPr lang="pl-PL" sz="1600" dirty="0"/>
              <a:t>-step </a:t>
            </a:r>
            <a:r>
              <a:rPr lang="pl-PL" sz="1600" dirty="0" err="1"/>
              <a:t>build</a:t>
            </a:r>
            <a:r>
              <a:rPr lang="pl-PL" sz="1600" dirty="0"/>
              <a:t> </a:t>
            </a:r>
            <a:r>
              <a:rPr lang="pl-PL" sz="1600" dirty="0" err="1"/>
              <a:t>pipeline</a:t>
            </a:r>
            <a:endParaRPr lang="pl-PL" sz="1600" dirty="0"/>
          </a:p>
          <a:p>
            <a:r>
              <a:rPr lang="pl-PL" sz="1600" dirty="0" err="1"/>
              <a:t>Easy</a:t>
            </a:r>
            <a:r>
              <a:rPr lang="pl-PL" sz="1600" dirty="0"/>
              <a:t> to </a:t>
            </a:r>
            <a:r>
              <a:rPr lang="pl-PL" sz="1600" dirty="0" err="1"/>
              <a:t>share</a:t>
            </a:r>
            <a:r>
              <a:rPr lang="pl-PL" sz="1600" dirty="0"/>
              <a:t> </a:t>
            </a:r>
            <a:r>
              <a:rPr lang="pl-PL" sz="1600" dirty="0" err="1"/>
              <a:t>you</a:t>
            </a:r>
            <a:r>
              <a:rPr lang="pl-PL" sz="1600" dirty="0"/>
              <a:t> </a:t>
            </a:r>
            <a:r>
              <a:rPr lang="pl-PL" sz="1600" dirty="0" err="1"/>
              <a:t>work</a:t>
            </a:r>
            <a:r>
              <a:rPr lang="pl-PL" sz="1600" dirty="0"/>
              <a:t> with </a:t>
            </a:r>
            <a:r>
              <a:rPr lang="pl-PL" sz="1600" dirty="0" err="1"/>
              <a:t>others</a:t>
            </a:r>
            <a:endParaRPr lang="pl-PL" dirty="0"/>
          </a:p>
        </p:txBody>
      </p:sp>
    </p:spTree>
    <p:extLst>
      <p:ext uri="{BB962C8B-B14F-4D97-AF65-F5344CB8AC3E}">
        <p14:creationId xmlns:p14="http://schemas.microsoft.com/office/powerpoint/2010/main" val="3396776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0523-8EC7-4848-89B7-052D5B00D604}"/>
              </a:ext>
            </a:extLst>
          </p:cNvPr>
          <p:cNvSpPr>
            <a:spLocks noGrp="1"/>
          </p:cNvSpPr>
          <p:nvPr>
            <p:ph type="title"/>
          </p:nvPr>
        </p:nvSpPr>
        <p:spPr/>
        <p:txBody>
          <a:bodyPr/>
          <a:lstStyle/>
          <a:p>
            <a:r>
              <a:rPr lang="pl-PL" dirty="0"/>
              <a:t>How </a:t>
            </a:r>
            <a:r>
              <a:rPr lang="pl-PL" dirty="0" err="1"/>
              <a:t>does</a:t>
            </a:r>
            <a:r>
              <a:rPr lang="pl-PL" dirty="0"/>
              <a:t> </a:t>
            </a:r>
            <a:r>
              <a:rPr lang="pl-PL" dirty="0" err="1"/>
              <a:t>monorepo</a:t>
            </a:r>
            <a:r>
              <a:rPr lang="pl-PL" dirty="0"/>
              <a:t> </a:t>
            </a:r>
            <a:r>
              <a:rPr lang="pl-PL" dirty="0" err="1"/>
              <a:t>may</a:t>
            </a:r>
            <a:r>
              <a:rPr lang="pl-PL" dirty="0"/>
              <a:t> </a:t>
            </a:r>
            <a:r>
              <a:rPr lang="pl-PL" dirty="0" err="1"/>
              <a:t>look</a:t>
            </a:r>
            <a:r>
              <a:rPr lang="pl-PL" dirty="0"/>
              <a:t> </a:t>
            </a:r>
            <a:r>
              <a:rPr lang="pl-PL" dirty="0" err="1"/>
              <a:t>like</a:t>
            </a:r>
            <a:r>
              <a:rPr lang="pl-PL" dirty="0"/>
              <a:t>?</a:t>
            </a:r>
            <a:endParaRPr lang="en-US" dirty="0"/>
          </a:p>
        </p:txBody>
      </p:sp>
      <p:pic>
        <p:nvPicPr>
          <p:cNvPr id="10" name="Picture Placeholder 9" descr="A screenshot of a cell phone&#10;&#10;Description automatically generated">
            <a:extLst>
              <a:ext uri="{FF2B5EF4-FFF2-40B4-BE49-F238E27FC236}">
                <a16:creationId xmlns:a16="http://schemas.microsoft.com/office/drawing/2014/main" id="{7C5379E5-47CE-4194-B6F5-A0435B1E720C}"/>
              </a:ext>
            </a:extLst>
          </p:cNvPr>
          <p:cNvPicPr>
            <a:picLocks noGrp="1" noChangeAspect="1"/>
          </p:cNvPicPr>
          <p:nvPr>
            <p:ph sz="quarter" idx="4294967295"/>
          </p:nvPr>
        </p:nvPicPr>
        <p:blipFill>
          <a:blip r:embed="rId3"/>
          <a:stretch>
            <a:fillRect/>
          </a:stretch>
        </p:blipFill>
        <p:spPr>
          <a:xfrm>
            <a:off x="1104106" y="2594926"/>
            <a:ext cx="9983788" cy="3208715"/>
          </a:xfrm>
        </p:spPr>
      </p:pic>
    </p:spTree>
    <p:extLst>
      <p:ext uri="{BB962C8B-B14F-4D97-AF65-F5344CB8AC3E}">
        <p14:creationId xmlns:p14="http://schemas.microsoft.com/office/powerpoint/2010/main" val="2343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C9E88-CA61-4845-8021-42E414CFF388}"/>
              </a:ext>
            </a:extLst>
          </p:cNvPr>
          <p:cNvSpPr>
            <a:spLocks noGrp="1"/>
          </p:cNvSpPr>
          <p:nvPr>
            <p:ph type="ctrTitle"/>
          </p:nvPr>
        </p:nvSpPr>
        <p:spPr/>
        <p:txBody>
          <a:bodyPr/>
          <a:lstStyle/>
          <a:p>
            <a:r>
              <a:rPr lang="pl-PL" dirty="0" err="1"/>
              <a:t>Starting</a:t>
            </a:r>
            <a:r>
              <a:rPr lang="pl-PL" dirty="0"/>
              <a:t> a </a:t>
            </a:r>
            <a:r>
              <a:rPr lang="pl-PL" dirty="0" err="1"/>
              <a:t>monorepo</a:t>
            </a:r>
            <a:r>
              <a:rPr lang="pl-PL" dirty="0"/>
              <a:t>!</a:t>
            </a:r>
          </a:p>
        </p:txBody>
      </p:sp>
    </p:spTree>
    <p:extLst>
      <p:ext uri="{BB962C8B-B14F-4D97-AF65-F5344CB8AC3E}">
        <p14:creationId xmlns:p14="http://schemas.microsoft.com/office/powerpoint/2010/main" val="404066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Create</a:t>
            </a:r>
            <a:r>
              <a:rPr lang="pl-PL" dirty="0"/>
              <a:t> a team!</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418916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3969F8-EF4E-4B75-827F-C4EB8BECDA8B}"/>
              </a:ext>
            </a:extLst>
          </p:cNvPr>
          <p:cNvPicPr>
            <a:picLocks noChangeAspect="1"/>
          </p:cNvPicPr>
          <p:nvPr/>
        </p:nvPicPr>
        <p:blipFill>
          <a:blip r:embed="rId3"/>
          <a:stretch>
            <a:fillRect/>
          </a:stretch>
        </p:blipFill>
        <p:spPr>
          <a:xfrm>
            <a:off x="2000250" y="1300162"/>
            <a:ext cx="8191500" cy="4257675"/>
          </a:xfrm>
          <a:prstGeom prst="rect">
            <a:avLst/>
          </a:prstGeom>
        </p:spPr>
      </p:pic>
    </p:spTree>
    <p:extLst>
      <p:ext uri="{BB962C8B-B14F-4D97-AF65-F5344CB8AC3E}">
        <p14:creationId xmlns:p14="http://schemas.microsoft.com/office/powerpoint/2010/main" val="324043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6A8-A698-43CD-B26D-29A6323439E3}"/>
              </a:ext>
            </a:extLst>
          </p:cNvPr>
          <p:cNvSpPr>
            <a:spLocks noGrp="1"/>
          </p:cNvSpPr>
          <p:nvPr>
            <p:ph type="title"/>
          </p:nvPr>
        </p:nvSpPr>
        <p:spPr>
          <a:xfrm>
            <a:off x="398682" y="2325648"/>
            <a:ext cx="3498667" cy="2456485"/>
          </a:xfrm>
          <a:prstGeom prst="rect">
            <a:avLst/>
          </a:prstGeom>
        </p:spPr>
        <p:txBody>
          <a:bodyPr anchor="ctr">
            <a:normAutofit/>
          </a:bodyPr>
          <a:lstStyle/>
          <a:p>
            <a:r>
              <a:rPr lang="pl-PL" dirty="0" err="1"/>
              <a:t>About</a:t>
            </a:r>
            <a:r>
              <a:rPr lang="pl-PL" dirty="0"/>
              <a:t> me</a:t>
            </a:r>
          </a:p>
        </p:txBody>
      </p:sp>
      <p:graphicFrame>
        <p:nvGraphicFramePr>
          <p:cNvPr id="12" name="Content Placeholder 2">
            <a:extLst>
              <a:ext uri="{FF2B5EF4-FFF2-40B4-BE49-F238E27FC236}">
                <a16:creationId xmlns:a16="http://schemas.microsoft.com/office/drawing/2014/main" id="{F2E2E262-DAF6-4EDB-BE10-7B84FA46C83A}"/>
              </a:ext>
            </a:extLst>
          </p:cNvPr>
          <p:cNvGraphicFramePr>
            <a:graphicFrameLocks noGrp="1"/>
          </p:cNvGraphicFramePr>
          <p:nvPr>
            <p:ph sz="quarter" idx="14"/>
            <p:extLst>
              <p:ext uri="{D42A27DB-BD31-4B8C-83A1-F6EECF244321}">
                <p14:modId xmlns:p14="http://schemas.microsoft.com/office/powerpoint/2010/main" val="2819404465"/>
              </p:ext>
            </p:extLst>
          </p:nvPr>
        </p:nvGraphicFramePr>
        <p:xfrm>
          <a:off x="5100638" y="838986"/>
          <a:ext cx="6292850" cy="5241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5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6346B7-3D8A-470F-B25E-EFFFB300A966}"/>
              </a:ext>
            </a:extLst>
          </p:cNvPr>
          <p:cNvPicPr>
            <a:picLocks noChangeAspect="1"/>
          </p:cNvPicPr>
          <p:nvPr/>
        </p:nvPicPr>
        <p:blipFill>
          <a:blip r:embed="rId3"/>
          <a:stretch>
            <a:fillRect/>
          </a:stretch>
        </p:blipFill>
        <p:spPr>
          <a:xfrm>
            <a:off x="0" y="125828"/>
            <a:ext cx="12192000" cy="6606344"/>
          </a:xfrm>
          <a:prstGeom prst="rect">
            <a:avLst/>
          </a:prstGeom>
        </p:spPr>
      </p:pic>
    </p:spTree>
    <p:extLst>
      <p:ext uri="{BB962C8B-B14F-4D97-AF65-F5344CB8AC3E}">
        <p14:creationId xmlns:p14="http://schemas.microsoft.com/office/powerpoint/2010/main" val="413255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Permissions</a:t>
            </a:r>
            <a:r>
              <a:rPr lang="pl-PL" dirty="0"/>
              <a:t>?</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1974813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5FCEF0-247F-4F6B-9907-8C60488A2E3C}"/>
              </a:ext>
            </a:extLst>
          </p:cNvPr>
          <p:cNvSpPr>
            <a:spLocks noGrp="1"/>
          </p:cNvSpPr>
          <p:nvPr>
            <p:ph type="title"/>
          </p:nvPr>
        </p:nvSpPr>
        <p:spPr>
          <a:xfrm>
            <a:off x="398682" y="2325648"/>
            <a:ext cx="3498667" cy="2456485"/>
          </a:xfrm>
        </p:spPr>
        <p:txBody>
          <a:bodyPr/>
          <a:lstStyle/>
          <a:p>
            <a:r>
              <a:rPr lang="pl-PL" dirty="0" err="1"/>
              <a:t>Granular</a:t>
            </a:r>
            <a:r>
              <a:rPr lang="pl-PL" dirty="0"/>
              <a:t> </a:t>
            </a:r>
            <a:r>
              <a:rPr lang="pl-PL" dirty="0" err="1"/>
              <a:t>access</a:t>
            </a:r>
            <a:endParaRPr lang="en-US" dirty="0"/>
          </a:p>
        </p:txBody>
      </p:sp>
      <p:pic>
        <p:nvPicPr>
          <p:cNvPr id="4" name="Picture 3">
            <a:extLst>
              <a:ext uri="{FF2B5EF4-FFF2-40B4-BE49-F238E27FC236}">
                <a16:creationId xmlns:a16="http://schemas.microsoft.com/office/drawing/2014/main" id="{688245C4-1893-4F0E-81C1-92D79E81A10B}"/>
              </a:ext>
            </a:extLst>
          </p:cNvPr>
          <p:cNvPicPr>
            <a:picLocks noChangeAspect="1"/>
          </p:cNvPicPr>
          <p:nvPr/>
        </p:nvPicPr>
        <p:blipFill>
          <a:blip r:embed="rId3"/>
          <a:stretch>
            <a:fillRect/>
          </a:stretch>
        </p:blipFill>
        <p:spPr>
          <a:xfrm>
            <a:off x="5803306" y="838986"/>
            <a:ext cx="4887514" cy="5241303"/>
          </a:xfrm>
          <a:prstGeom prst="rect">
            <a:avLst/>
          </a:prstGeom>
          <a:noFill/>
        </p:spPr>
      </p:pic>
    </p:spTree>
    <p:extLst>
      <p:ext uri="{BB962C8B-B14F-4D97-AF65-F5344CB8AC3E}">
        <p14:creationId xmlns:p14="http://schemas.microsoft.com/office/powerpoint/2010/main" val="854048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3AAC1D-875A-4FA2-9AEA-87BC2193AD3E}"/>
              </a:ext>
            </a:extLst>
          </p:cNvPr>
          <p:cNvSpPr>
            <a:spLocks noGrp="1"/>
          </p:cNvSpPr>
          <p:nvPr>
            <p:ph type="title"/>
          </p:nvPr>
        </p:nvSpPr>
        <p:spPr>
          <a:xfrm>
            <a:off x="279443" y="2349925"/>
            <a:ext cx="2937576" cy="2456442"/>
          </a:xfrm>
        </p:spPr>
        <p:txBody>
          <a:bodyPr/>
          <a:lstStyle/>
          <a:p>
            <a:r>
              <a:rPr lang="pl-PL" dirty="0" err="1"/>
              <a:t>Multiple</a:t>
            </a:r>
            <a:r>
              <a:rPr lang="pl-PL" dirty="0"/>
              <a:t> </a:t>
            </a:r>
            <a:r>
              <a:rPr lang="pl-PL" dirty="0" err="1"/>
              <a:t>levels</a:t>
            </a:r>
            <a:endParaRPr lang="en-US" dirty="0"/>
          </a:p>
        </p:txBody>
      </p:sp>
      <p:pic>
        <p:nvPicPr>
          <p:cNvPr id="4" name="Picture 3">
            <a:extLst>
              <a:ext uri="{FF2B5EF4-FFF2-40B4-BE49-F238E27FC236}">
                <a16:creationId xmlns:a16="http://schemas.microsoft.com/office/drawing/2014/main" id="{6F067DEA-EE92-405F-B3AE-50C42B05188F}"/>
              </a:ext>
            </a:extLst>
          </p:cNvPr>
          <p:cNvPicPr>
            <a:picLocks noChangeAspect="1"/>
          </p:cNvPicPr>
          <p:nvPr/>
        </p:nvPicPr>
        <p:blipFill>
          <a:blip r:embed="rId3"/>
          <a:stretch>
            <a:fillRect/>
          </a:stretch>
        </p:blipFill>
        <p:spPr>
          <a:xfrm>
            <a:off x="3821971" y="1413008"/>
            <a:ext cx="7578350" cy="4622792"/>
          </a:xfrm>
          <a:prstGeom prst="rect">
            <a:avLst/>
          </a:prstGeom>
          <a:noFill/>
        </p:spPr>
      </p:pic>
      <p:sp>
        <p:nvSpPr>
          <p:cNvPr id="17" name="Content Placeholder 3">
            <a:extLst>
              <a:ext uri="{FF2B5EF4-FFF2-40B4-BE49-F238E27FC236}">
                <a16:creationId xmlns:a16="http://schemas.microsoft.com/office/drawing/2014/main" id="{309276B7-FDDE-4AC6-BF62-E1C527464714}"/>
              </a:ext>
            </a:extLst>
          </p:cNvPr>
          <p:cNvSpPr>
            <a:spLocks noGrp="1"/>
          </p:cNvSpPr>
          <p:nvPr>
            <p:ph sz="half" idx="15"/>
          </p:nvPr>
        </p:nvSpPr>
        <p:spPr>
          <a:xfrm>
            <a:off x="3811188" y="812703"/>
            <a:ext cx="7621707" cy="460945"/>
          </a:xfrm>
        </p:spPr>
        <p:txBody>
          <a:bodyPr/>
          <a:lstStyle/>
          <a:p>
            <a:r>
              <a:rPr lang="pl-PL" dirty="0" err="1"/>
              <a:t>You</a:t>
            </a:r>
            <a:r>
              <a:rPr lang="pl-PL" dirty="0"/>
              <a:t> </a:t>
            </a:r>
            <a:r>
              <a:rPr lang="pl-PL" dirty="0" err="1"/>
              <a:t>can</a:t>
            </a:r>
            <a:r>
              <a:rPr lang="pl-PL" dirty="0"/>
              <a:t> </a:t>
            </a:r>
            <a:r>
              <a:rPr lang="pl-PL" dirty="0" err="1"/>
              <a:t>decide</a:t>
            </a:r>
            <a:r>
              <a:rPr lang="pl-PL" dirty="0"/>
              <a:t> </a:t>
            </a:r>
            <a:r>
              <a:rPr lang="pl-PL" dirty="0" err="1"/>
              <a:t>how</a:t>
            </a:r>
            <a:r>
              <a:rPr lang="pl-PL" dirty="0"/>
              <a:t> a team </a:t>
            </a:r>
            <a:r>
              <a:rPr lang="pl-PL" dirty="0" err="1"/>
              <a:t>or</a:t>
            </a:r>
            <a:r>
              <a:rPr lang="pl-PL" dirty="0"/>
              <a:t> a </a:t>
            </a:r>
            <a:r>
              <a:rPr lang="pl-PL" dirty="0" err="1"/>
              <a:t>group</a:t>
            </a:r>
            <a:r>
              <a:rPr lang="pl-PL" dirty="0"/>
              <a:t> </a:t>
            </a:r>
            <a:r>
              <a:rPr lang="pl-PL" dirty="0" err="1"/>
              <a:t>can</a:t>
            </a:r>
            <a:r>
              <a:rPr lang="pl-PL" dirty="0"/>
              <a:t> </a:t>
            </a:r>
            <a:r>
              <a:rPr lang="pl-PL" dirty="0" err="1"/>
              <a:t>access</a:t>
            </a:r>
            <a:r>
              <a:rPr lang="pl-PL" dirty="0"/>
              <a:t> </a:t>
            </a:r>
            <a:r>
              <a:rPr lang="pl-PL" dirty="0" err="1"/>
              <a:t>e.g</a:t>
            </a:r>
            <a:r>
              <a:rPr lang="pl-PL" dirty="0"/>
              <a:t>. a </a:t>
            </a:r>
            <a:r>
              <a:rPr lang="pl-PL" dirty="0" err="1"/>
              <a:t>repository</a:t>
            </a:r>
            <a:r>
              <a:rPr lang="pl-PL" dirty="0"/>
              <a:t>.</a:t>
            </a:r>
            <a:endParaRPr lang="en-US" dirty="0"/>
          </a:p>
        </p:txBody>
      </p:sp>
    </p:spTree>
    <p:extLst>
      <p:ext uri="{BB962C8B-B14F-4D97-AF65-F5344CB8AC3E}">
        <p14:creationId xmlns:p14="http://schemas.microsoft.com/office/powerpoint/2010/main" val="828189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Pipelines</a:t>
            </a:r>
            <a:r>
              <a:rPr lang="pl-PL" dirty="0"/>
              <a:t>?</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350003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32EB0-33C8-4193-AFE3-E36AAF156EF5}"/>
              </a:ext>
            </a:extLst>
          </p:cNvPr>
          <p:cNvSpPr>
            <a:spLocks noGrp="1"/>
          </p:cNvSpPr>
          <p:nvPr>
            <p:ph type="title"/>
          </p:nvPr>
        </p:nvSpPr>
        <p:spPr>
          <a:xfrm>
            <a:off x="398682" y="2325648"/>
            <a:ext cx="3498667" cy="2456485"/>
          </a:xfrm>
          <a:prstGeom prst="rect">
            <a:avLst/>
          </a:prstGeom>
        </p:spPr>
        <p:txBody>
          <a:bodyPr anchor="ctr">
            <a:normAutofit/>
          </a:bodyPr>
          <a:lstStyle/>
          <a:p>
            <a:r>
              <a:rPr lang="pl-PL" dirty="0" err="1"/>
              <a:t>What’s</a:t>
            </a:r>
            <a:r>
              <a:rPr lang="pl-PL" dirty="0"/>
              <a:t> a </a:t>
            </a:r>
            <a:r>
              <a:rPr lang="pl-PL" dirty="0" err="1"/>
              <a:t>pipeline</a:t>
            </a:r>
            <a:r>
              <a:rPr lang="pl-PL" dirty="0"/>
              <a:t>?</a:t>
            </a:r>
          </a:p>
        </p:txBody>
      </p:sp>
      <p:graphicFrame>
        <p:nvGraphicFramePr>
          <p:cNvPr id="7" name="Content Placeholder 4">
            <a:extLst>
              <a:ext uri="{FF2B5EF4-FFF2-40B4-BE49-F238E27FC236}">
                <a16:creationId xmlns:a16="http://schemas.microsoft.com/office/drawing/2014/main" id="{B7001008-27F4-4BDC-BE77-BB290043ED90}"/>
              </a:ext>
            </a:extLst>
          </p:cNvPr>
          <p:cNvGraphicFramePr>
            <a:graphicFrameLocks noGrp="1"/>
          </p:cNvGraphicFramePr>
          <p:nvPr>
            <p:ph sz="quarter" idx="14"/>
            <p:extLst>
              <p:ext uri="{D42A27DB-BD31-4B8C-83A1-F6EECF244321}">
                <p14:modId xmlns:p14="http://schemas.microsoft.com/office/powerpoint/2010/main" val="3482151941"/>
              </p:ext>
            </p:extLst>
          </p:nvPr>
        </p:nvGraphicFramePr>
        <p:xfrm>
          <a:off x="5100638" y="838986"/>
          <a:ext cx="6292850" cy="5241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597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D1A33E-650B-4E85-9E8D-A2A983A94162}"/>
              </a:ext>
            </a:extLst>
          </p:cNvPr>
          <p:cNvSpPr>
            <a:spLocks noGrp="1"/>
          </p:cNvSpPr>
          <p:nvPr>
            <p:ph type="title"/>
          </p:nvPr>
        </p:nvSpPr>
        <p:spPr>
          <a:xfrm>
            <a:off x="8951262" y="2349925"/>
            <a:ext cx="2937576" cy="2456442"/>
          </a:xfrm>
        </p:spPr>
        <p:txBody>
          <a:bodyPr/>
          <a:lstStyle/>
          <a:p>
            <a:r>
              <a:rPr lang="pl-PL" dirty="0" err="1"/>
              <a:t>Pipeline</a:t>
            </a:r>
            <a:r>
              <a:rPr lang="pl-PL" dirty="0"/>
              <a:t> in Azure </a:t>
            </a:r>
            <a:r>
              <a:rPr lang="pl-PL" dirty="0" err="1"/>
              <a:t>DevOps</a:t>
            </a:r>
            <a:endParaRPr lang="en-US" dirty="0"/>
          </a:p>
        </p:txBody>
      </p:sp>
      <p:pic>
        <p:nvPicPr>
          <p:cNvPr id="4" name="Picture 3">
            <a:extLst>
              <a:ext uri="{FF2B5EF4-FFF2-40B4-BE49-F238E27FC236}">
                <a16:creationId xmlns:a16="http://schemas.microsoft.com/office/drawing/2014/main" id="{221936DB-D9A6-406E-B0C6-B262400B2588}"/>
              </a:ext>
            </a:extLst>
          </p:cNvPr>
          <p:cNvPicPr>
            <a:picLocks noChangeAspect="1"/>
          </p:cNvPicPr>
          <p:nvPr/>
        </p:nvPicPr>
        <p:blipFill>
          <a:blip r:embed="rId3"/>
          <a:stretch>
            <a:fillRect/>
          </a:stretch>
        </p:blipFill>
        <p:spPr>
          <a:xfrm>
            <a:off x="804672" y="1478356"/>
            <a:ext cx="7498080" cy="3242919"/>
          </a:xfrm>
          <a:prstGeom prst="rect">
            <a:avLst/>
          </a:prstGeom>
          <a:noFill/>
        </p:spPr>
      </p:pic>
      <p:sp>
        <p:nvSpPr>
          <p:cNvPr id="11" name="Text Placeholder 3">
            <a:extLst>
              <a:ext uri="{FF2B5EF4-FFF2-40B4-BE49-F238E27FC236}">
                <a16:creationId xmlns:a16="http://schemas.microsoft.com/office/drawing/2014/main" id="{FC27086B-0E6F-4E44-ABC0-E2E27F018370}"/>
              </a:ext>
            </a:extLst>
          </p:cNvPr>
          <p:cNvSpPr>
            <a:spLocks noGrp="1"/>
          </p:cNvSpPr>
          <p:nvPr>
            <p:ph type="body" sz="half" idx="2"/>
          </p:nvPr>
        </p:nvSpPr>
        <p:spPr>
          <a:xfrm>
            <a:off x="804671" y="5385816"/>
            <a:ext cx="7498080" cy="484632"/>
          </a:xfrm>
        </p:spPr>
        <p:txBody>
          <a:bodyPr/>
          <a:lstStyle/>
          <a:p>
            <a:r>
              <a:rPr lang="pl-PL" dirty="0" err="1"/>
              <a:t>You</a:t>
            </a:r>
            <a:r>
              <a:rPr lang="pl-PL" dirty="0"/>
              <a:t> </a:t>
            </a:r>
            <a:r>
              <a:rPr lang="pl-PL" dirty="0" err="1"/>
              <a:t>have</a:t>
            </a:r>
            <a:r>
              <a:rPr lang="pl-PL" dirty="0"/>
              <a:t> </a:t>
            </a:r>
            <a:r>
              <a:rPr lang="pl-PL" dirty="0" err="1"/>
              <a:t>access</a:t>
            </a:r>
            <a:r>
              <a:rPr lang="pl-PL" dirty="0"/>
              <a:t> to the </a:t>
            </a:r>
            <a:r>
              <a:rPr lang="pl-PL" dirty="0" err="1"/>
              <a:t>full</a:t>
            </a:r>
            <a:r>
              <a:rPr lang="pl-PL" dirty="0"/>
              <a:t> log to </a:t>
            </a:r>
            <a:r>
              <a:rPr lang="pl-PL" dirty="0" err="1"/>
              <a:t>debug</a:t>
            </a:r>
            <a:r>
              <a:rPr lang="pl-PL" dirty="0"/>
              <a:t> and </a:t>
            </a:r>
            <a:r>
              <a:rPr lang="pl-PL" dirty="0" err="1"/>
              <a:t>analyze</a:t>
            </a:r>
            <a:r>
              <a:rPr lang="pl-PL" dirty="0"/>
              <a:t> </a:t>
            </a:r>
            <a:r>
              <a:rPr lang="pl-PL" dirty="0" err="1"/>
              <a:t>how</a:t>
            </a:r>
            <a:r>
              <a:rPr lang="pl-PL" dirty="0"/>
              <a:t> </a:t>
            </a:r>
            <a:r>
              <a:rPr lang="pl-PL" dirty="0" err="1"/>
              <a:t>pipeline</a:t>
            </a:r>
            <a:r>
              <a:rPr lang="pl-PL" dirty="0"/>
              <a:t> </a:t>
            </a:r>
            <a:r>
              <a:rPr lang="pl-PL" dirty="0" err="1"/>
              <a:t>is</a:t>
            </a:r>
            <a:r>
              <a:rPr lang="pl-PL" dirty="0"/>
              <a:t> run.</a:t>
            </a:r>
            <a:endParaRPr lang="en-US" dirty="0"/>
          </a:p>
        </p:txBody>
      </p:sp>
    </p:spTree>
    <p:extLst>
      <p:ext uri="{BB962C8B-B14F-4D97-AF65-F5344CB8AC3E}">
        <p14:creationId xmlns:p14="http://schemas.microsoft.com/office/powerpoint/2010/main" val="277310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a:t>Classic &amp; YAML </a:t>
            </a:r>
            <a:r>
              <a:rPr lang="pl-PL" dirty="0" err="1"/>
              <a:t>Pipelines</a:t>
            </a:r>
            <a:r>
              <a:rPr lang="pl-PL" dirty="0"/>
              <a:t>?</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59588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7F661A-F8D1-47A5-837C-61CE946DFF10}"/>
              </a:ext>
            </a:extLst>
          </p:cNvPr>
          <p:cNvPicPr>
            <a:picLocks noChangeAspect="1"/>
          </p:cNvPicPr>
          <p:nvPr/>
        </p:nvPicPr>
        <p:blipFill>
          <a:blip r:embed="rId3"/>
          <a:stretch>
            <a:fillRect/>
          </a:stretch>
        </p:blipFill>
        <p:spPr>
          <a:xfrm>
            <a:off x="0" y="520889"/>
            <a:ext cx="12192000" cy="5816222"/>
          </a:xfrm>
          <a:prstGeom prst="rect">
            <a:avLst/>
          </a:prstGeom>
        </p:spPr>
      </p:pic>
    </p:spTree>
    <p:extLst>
      <p:ext uri="{BB962C8B-B14F-4D97-AF65-F5344CB8AC3E}">
        <p14:creationId xmlns:p14="http://schemas.microsoft.com/office/powerpoint/2010/main" val="238896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7F868-A349-4014-9958-E79EB6968676}"/>
              </a:ext>
            </a:extLst>
          </p:cNvPr>
          <p:cNvPicPr>
            <a:picLocks noChangeAspect="1"/>
          </p:cNvPicPr>
          <p:nvPr/>
        </p:nvPicPr>
        <p:blipFill>
          <a:blip r:embed="rId3"/>
          <a:stretch>
            <a:fillRect/>
          </a:stretch>
        </p:blipFill>
        <p:spPr>
          <a:xfrm>
            <a:off x="3801165" y="461865"/>
            <a:ext cx="4589669" cy="5934269"/>
          </a:xfrm>
          <a:prstGeom prst="rect">
            <a:avLst/>
          </a:prstGeom>
        </p:spPr>
      </p:pic>
    </p:spTree>
    <p:extLst>
      <p:ext uri="{BB962C8B-B14F-4D97-AF65-F5344CB8AC3E}">
        <p14:creationId xmlns:p14="http://schemas.microsoft.com/office/powerpoint/2010/main" val="92448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2153A-EC1A-4CA9-88AD-A7636F45839C}"/>
              </a:ext>
            </a:extLst>
          </p:cNvPr>
          <p:cNvSpPr>
            <a:spLocks noGrp="1"/>
          </p:cNvSpPr>
          <p:nvPr>
            <p:ph type="title"/>
          </p:nvPr>
        </p:nvSpPr>
        <p:spPr>
          <a:xfrm>
            <a:off x="279443" y="2349925"/>
            <a:ext cx="2937576" cy="2456442"/>
          </a:xfrm>
          <a:prstGeom prst="rect">
            <a:avLst/>
          </a:prstGeom>
        </p:spPr>
        <p:txBody>
          <a:bodyPr anchor="ctr">
            <a:normAutofit/>
          </a:bodyPr>
          <a:lstStyle/>
          <a:p>
            <a:r>
              <a:rPr lang="pl-PL" dirty="0"/>
              <a:t>Agenda</a:t>
            </a:r>
          </a:p>
        </p:txBody>
      </p:sp>
      <p:sp>
        <p:nvSpPr>
          <p:cNvPr id="5" name="Content Placeholder 4">
            <a:extLst>
              <a:ext uri="{FF2B5EF4-FFF2-40B4-BE49-F238E27FC236}">
                <a16:creationId xmlns:a16="http://schemas.microsoft.com/office/drawing/2014/main" id="{B5D479BF-F540-4E0E-80D1-5945AFA2F77D}"/>
              </a:ext>
            </a:extLst>
          </p:cNvPr>
          <p:cNvSpPr>
            <a:spLocks noGrp="1"/>
          </p:cNvSpPr>
          <p:nvPr>
            <p:ph idx="1"/>
          </p:nvPr>
        </p:nvSpPr>
        <p:spPr>
          <a:xfrm>
            <a:off x="3821971" y="1397000"/>
            <a:ext cx="7578350" cy="4654808"/>
          </a:xfrm>
          <a:prstGeom prst="rect">
            <a:avLst/>
          </a:prstGeom>
        </p:spPr>
        <p:txBody>
          <a:bodyPr anchor="t">
            <a:normAutofit/>
          </a:bodyPr>
          <a:lstStyle/>
          <a:p>
            <a:r>
              <a:rPr lang="pl-PL" dirty="0"/>
              <a:t>CI, CD, Azure </a:t>
            </a:r>
            <a:r>
              <a:rPr lang="pl-PL" dirty="0" err="1"/>
              <a:t>DevOps</a:t>
            </a:r>
            <a:endParaRPr lang="pl-PL" dirty="0"/>
          </a:p>
          <a:p>
            <a:r>
              <a:rPr lang="pl-PL" dirty="0"/>
              <a:t>A </a:t>
            </a:r>
            <a:r>
              <a:rPr lang="pl-PL" dirty="0" err="1"/>
              <a:t>repository</a:t>
            </a:r>
            <a:endParaRPr lang="pl-PL" dirty="0"/>
          </a:p>
          <a:p>
            <a:r>
              <a:rPr lang="pl-PL" dirty="0" err="1"/>
              <a:t>Monorepo</a:t>
            </a:r>
            <a:endParaRPr lang="pl-PL" dirty="0"/>
          </a:p>
          <a:p>
            <a:r>
              <a:rPr lang="pl-PL" dirty="0" err="1"/>
              <a:t>Building</a:t>
            </a:r>
            <a:r>
              <a:rPr lang="pl-PL" dirty="0"/>
              <a:t> a </a:t>
            </a:r>
            <a:r>
              <a:rPr lang="pl-PL" dirty="0" err="1"/>
              <a:t>monorepo</a:t>
            </a:r>
            <a:endParaRPr lang="pl-PL" dirty="0"/>
          </a:p>
          <a:p>
            <a:r>
              <a:rPr lang="pl-PL" dirty="0"/>
              <a:t>Classic vs YAML </a:t>
            </a:r>
            <a:r>
              <a:rPr lang="pl-PL" dirty="0" err="1"/>
              <a:t>pipelines</a:t>
            </a:r>
            <a:endParaRPr lang="pl-PL" dirty="0"/>
          </a:p>
          <a:p>
            <a:r>
              <a:rPr lang="pl-PL" dirty="0"/>
              <a:t>YAML </a:t>
            </a:r>
            <a:r>
              <a:rPr lang="pl-PL" dirty="0" err="1"/>
              <a:t>pipelines</a:t>
            </a:r>
            <a:r>
              <a:rPr lang="pl-PL" dirty="0"/>
              <a:t> </a:t>
            </a:r>
            <a:r>
              <a:rPr lang="pl-PL" dirty="0" err="1"/>
              <a:t>features</a:t>
            </a:r>
            <a:endParaRPr lang="pl-PL" dirty="0"/>
          </a:p>
          <a:p>
            <a:r>
              <a:rPr lang="pl-PL" dirty="0" err="1"/>
              <a:t>Policies</a:t>
            </a:r>
            <a:r>
              <a:rPr lang="pl-PL" dirty="0"/>
              <a:t>, </a:t>
            </a:r>
            <a:r>
              <a:rPr lang="pl-PL" dirty="0" err="1"/>
              <a:t>approvals</a:t>
            </a:r>
            <a:r>
              <a:rPr lang="pl-PL" dirty="0"/>
              <a:t>, </a:t>
            </a:r>
            <a:r>
              <a:rPr lang="pl-PL" dirty="0" err="1"/>
              <a:t>environments</a:t>
            </a:r>
            <a:endParaRPr lang="pl-PL" dirty="0"/>
          </a:p>
          <a:p>
            <a:r>
              <a:rPr lang="pl-PL" dirty="0" err="1"/>
              <a:t>Questions</a:t>
            </a:r>
            <a:r>
              <a:rPr lang="pl-PL" dirty="0"/>
              <a:t>!</a:t>
            </a:r>
          </a:p>
          <a:p>
            <a:endParaRPr lang="pl-PL" dirty="0"/>
          </a:p>
          <a:p>
            <a:endParaRPr lang="pl-PL" dirty="0"/>
          </a:p>
        </p:txBody>
      </p:sp>
      <p:sp>
        <p:nvSpPr>
          <p:cNvPr id="10" name="Content Placeholder 3">
            <a:extLst>
              <a:ext uri="{FF2B5EF4-FFF2-40B4-BE49-F238E27FC236}">
                <a16:creationId xmlns:a16="http://schemas.microsoft.com/office/drawing/2014/main" id="{11104B7C-7461-4E3C-AD9C-A4A62E7D6FC2}"/>
              </a:ext>
            </a:extLst>
          </p:cNvPr>
          <p:cNvSpPr>
            <a:spLocks noGrp="1"/>
          </p:cNvSpPr>
          <p:nvPr>
            <p:ph sz="half" idx="15"/>
          </p:nvPr>
        </p:nvSpPr>
        <p:spPr>
          <a:xfrm>
            <a:off x="3811188" y="812703"/>
            <a:ext cx="7621707" cy="460945"/>
          </a:xfrm>
        </p:spPr>
        <p:txBody>
          <a:bodyPr/>
          <a:lstStyle/>
          <a:p>
            <a:r>
              <a:rPr lang="pl-PL" dirty="0" err="1"/>
              <a:t>What’s</a:t>
            </a:r>
            <a:r>
              <a:rPr lang="pl-PL" dirty="0"/>
              <a:t> for </a:t>
            </a:r>
            <a:r>
              <a:rPr lang="pl-PL" dirty="0" err="1"/>
              <a:t>today</a:t>
            </a:r>
            <a:r>
              <a:rPr lang="pl-PL" dirty="0"/>
              <a:t>?</a:t>
            </a:r>
            <a:endParaRPr lang="en-US" dirty="0"/>
          </a:p>
        </p:txBody>
      </p:sp>
    </p:spTree>
    <p:extLst>
      <p:ext uri="{BB962C8B-B14F-4D97-AF65-F5344CB8AC3E}">
        <p14:creationId xmlns:p14="http://schemas.microsoft.com/office/powerpoint/2010/main" val="329017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22A14-7E7B-4F81-981F-EF2A9D61C12F}"/>
              </a:ext>
            </a:extLst>
          </p:cNvPr>
          <p:cNvSpPr txBox="1"/>
          <p:nvPr/>
        </p:nvSpPr>
        <p:spPr>
          <a:xfrm>
            <a:off x="2328879" y="2705725"/>
            <a:ext cx="7534242" cy="1446550"/>
          </a:xfrm>
          <a:prstGeom prst="rect">
            <a:avLst/>
          </a:prstGeom>
          <a:noFill/>
        </p:spPr>
        <p:txBody>
          <a:bodyPr wrap="none" rtlCol="0">
            <a:spAutoFit/>
          </a:bodyPr>
          <a:lstStyle/>
          <a:p>
            <a:r>
              <a:rPr lang="pl-PL" sz="8800" dirty="0"/>
              <a:t>YAML </a:t>
            </a:r>
            <a:r>
              <a:rPr lang="pl-PL" sz="8800" dirty="0" err="1"/>
              <a:t>pipelines</a:t>
            </a:r>
            <a:r>
              <a:rPr lang="pl-PL" sz="8800" dirty="0"/>
              <a:t>?</a:t>
            </a:r>
          </a:p>
        </p:txBody>
      </p:sp>
    </p:spTree>
    <p:extLst>
      <p:ext uri="{BB962C8B-B14F-4D97-AF65-F5344CB8AC3E}">
        <p14:creationId xmlns:p14="http://schemas.microsoft.com/office/powerpoint/2010/main" val="1049584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B06F6-D0E6-4697-A3A7-7DEABA7B50C9}"/>
              </a:ext>
            </a:extLst>
          </p:cNvPr>
          <p:cNvPicPr>
            <a:picLocks noChangeAspect="1"/>
          </p:cNvPicPr>
          <p:nvPr/>
        </p:nvPicPr>
        <p:blipFill>
          <a:blip r:embed="rId3"/>
          <a:stretch>
            <a:fillRect/>
          </a:stretch>
        </p:blipFill>
        <p:spPr>
          <a:xfrm>
            <a:off x="1585912" y="1109662"/>
            <a:ext cx="9020175" cy="4638675"/>
          </a:xfrm>
          <a:prstGeom prst="rect">
            <a:avLst/>
          </a:prstGeom>
        </p:spPr>
      </p:pic>
    </p:spTree>
    <p:extLst>
      <p:ext uri="{BB962C8B-B14F-4D97-AF65-F5344CB8AC3E}">
        <p14:creationId xmlns:p14="http://schemas.microsoft.com/office/powerpoint/2010/main" val="262164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B06F6-D0E6-4697-A3A7-7DEABA7B50C9}"/>
              </a:ext>
            </a:extLst>
          </p:cNvPr>
          <p:cNvPicPr>
            <a:picLocks noChangeAspect="1"/>
          </p:cNvPicPr>
          <p:nvPr/>
        </p:nvPicPr>
        <p:blipFill>
          <a:blip r:embed="rId3"/>
          <a:srcRect/>
          <a:stretch/>
        </p:blipFill>
        <p:spPr>
          <a:xfrm>
            <a:off x="2151251" y="537355"/>
            <a:ext cx="7889497" cy="5783290"/>
          </a:xfrm>
          <a:prstGeom prst="rect">
            <a:avLst/>
          </a:prstGeom>
        </p:spPr>
      </p:pic>
    </p:spTree>
    <p:extLst>
      <p:ext uri="{BB962C8B-B14F-4D97-AF65-F5344CB8AC3E}">
        <p14:creationId xmlns:p14="http://schemas.microsoft.com/office/powerpoint/2010/main" val="291242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BFF2-E4E7-4A4D-8DE0-2E6659B0F401}"/>
              </a:ext>
            </a:extLst>
          </p:cNvPr>
          <p:cNvSpPr>
            <a:spLocks noGrp="1"/>
          </p:cNvSpPr>
          <p:nvPr>
            <p:ph type="title"/>
          </p:nvPr>
        </p:nvSpPr>
        <p:spPr/>
        <p:txBody>
          <a:bodyPr/>
          <a:lstStyle/>
          <a:p>
            <a:r>
              <a:rPr lang="pl-PL" dirty="0"/>
              <a:t>YAML vs Classic </a:t>
            </a:r>
            <a:r>
              <a:rPr lang="pl-PL" dirty="0" err="1"/>
              <a:t>pipelines</a:t>
            </a:r>
            <a:endParaRPr lang="pl-PL" dirty="0"/>
          </a:p>
        </p:txBody>
      </p:sp>
      <p:sp>
        <p:nvSpPr>
          <p:cNvPr id="3" name="Text Placeholder 2">
            <a:extLst>
              <a:ext uri="{FF2B5EF4-FFF2-40B4-BE49-F238E27FC236}">
                <a16:creationId xmlns:a16="http://schemas.microsoft.com/office/drawing/2014/main" id="{48186A10-F2D4-4C9F-8712-03341CC1294D}"/>
              </a:ext>
            </a:extLst>
          </p:cNvPr>
          <p:cNvSpPr>
            <a:spLocks noGrp="1"/>
          </p:cNvSpPr>
          <p:nvPr>
            <p:ph type="body" idx="1"/>
          </p:nvPr>
        </p:nvSpPr>
        <p:spPr/>
        <p:txBody>
          <a:bodyPr/>
          <a:lstStyle/>
          <a:p>
            <a:r>
              <a:rPr lang="pl-PL" dirty="0"/>
              <a:t>YAML</a:t>
            </a:r>
          </a:p>
        </p:txBody>
      </p:sp>
      <p:sp>
        <p:nvSpPr>
          <p:cNvPr id="4" name="Content Placeholder 3">
            <a:extLst>
              <a:ext uri="{FF2B5EF4-FFF2-40B4-BE49-F238E27FC236}">
                <a16:creationId xmlns:a16="http://schemas.microsoft.com/office/drawing/2014/main" id="{7FCD3ABB-8E3E-4732-BB70-08EDFD427CAD}"/>
              </a:ext>
            </a:extLst>
          </p:cNvPr>
          <p:cNvSpPr>
            <a:spLocks noGrp="1"/>
          </p:cNvSpPr>
          <p:nvPr>
            <p:ph sz="half" idx="2"/>
          </p:nvPr>
        </p:nvSpPr>
        <p:spPr/>
        <p:txBody>
          <a:bodyPr/>
          <a:lstStyle/>
          <a:p>
            <a:r>
              <a:rPr lang="pl-PL" dirty="0" err="1"/>
              <a:t>Written</a:t>
            </a:r>
            <a:r>
              <a:rPr lang="pl-PL" dirty="0"/>
              <a:t> in YAML</a:t>
            </a:r>
          </a:p>
          <a:p>
            <a:r>
              <a:rPr lang="pl-PL" dirty="0" err="1"/>
              <a:t>Easy</a:t>
            </a:r>
            <a:r>
              <a:rPr lang="pl-PL" dirty="0"/>
              <a:t> to version</a:t>
            </a:r>
          </a:p>
          <a:p>
            <a:r>
              <a:rPr lang="pl-PL" dirty="0" err="1"/>
              <a:t>Easy</a:t>
            </a:r>
            <a:r>
              <a:rPr lang="pl-PL" dirty="0"/>
              <a:t> to </a:t>
            </a:r>
            <a:r>
              <a:rPr lang="pl-PL" dirty="0" err="1"/>
              <a:t>share</a:t>
            </a:r>
            <a:endParaRPr lang="pl-PL" dirty="0"/>
          </a:p>
          <a:p>
            <a:r>
              <a:rPr lang="pl-PL" dirty="0" err="1"/>
              <a:t>Consolidate</a:t>
            </a:r>
            <a:r>
              <a:rPr lang="pl-PL" dirty="0"/>
              <a:t> </a:t>
            </a:r>
            <a:r>
              <a:rPr lang="pl-PL" dirty="0" err="1"/>
              <a:t>whole</a:t>
            </a:r>
            <a:r>
              <a:rPr lang="pl-PL" dirty="0"/>
              <a:t> </a:t>
            </a:r>
            <a:r>
              <a:rPr lang="pl-PL" dirty="0" err="1"/>
              <a:t>application</a:t>
            </a:r>
            <a:r>
              <a:rPr lang="pl-PL" dirty="0"/>
              <a:t> </a:t>
            </a:r>
            <a:r>
              <a:rPr lang="pl-PL" dirty="0" err="1"/>
              <a:t>lifecycle</a:t>
            </a:r>
            <a:endParaRPr lang="pl-PL" dirty="0"/>
          </a:p>
          <a:p>
            <a:r>
              <a:rPr lang="pl-PL" dirty="0" err="1"/>
              <a:t>Can</a:t>
            </a:r>
            <a:r>
              <a:rPr lang="pl-PL" dirty="0"/>
              <a:t> be </a:t>
            </a:r>
            <a:r>
              <a:rPr lang="pl-PL" dirty="0" err="1"/>
              <a:t>easily</a:t>
            </a:r>
            <a:r>
              <a:rPr lang="pl-PL" dirty="0"/>
              <a:t> </a:t>
            </a:r>
            <a:r>
              <a:rPr lang="pl-PL" dirty="0" err="1"/>
              <a:t>extended</a:t>
            </a:r>
            <a:r>
              <a:rPr lang="pl-PL" dirty="0"/>
              <a:t> </a:t>
            </a:r>
            <a:r>
              <a:rPr lang="pl-PL" dirty="0" err="1"/>
              <a:t>using</a:t>
            </a:r>
            <a:r>
              <a:rPr lang="pl-PL" dirty="0"/>
              <a:t> </a:t>
            </a:r>
            <a:r>
              <a:rPr lang="pl-PL" dirty="0" err="1"/>
              <a:t>shared</a:t>
            </a:r>
            <a:r>
              <a:rPr lang="pl-PL" dirty="0"/>
              <a:t> </a:t>
            </a:r>
            <a:r>
              <a:rPr lang="pl-PL" dirty="0" err="1"/>
              <a:t>templates</a:t>
            </a:r>
            <a:endParaRPr lang="pl-PL" dirty="0"/>
          </a:p>
        </p:txBody>
      </p:sp>
      <p:sp>
        <p:nvSpPr>
          <p:cNvPr id="5" name="Text Placeholder 4">
            <a:extLst>
              <a:ext uri="{FF2B5EF4-FFF2-40B4-BE49-F238E27FC236}">
                <a16:creationId xmlns:a16="http://schemas.microsoft.com/office/drawing/2014/main" id="{B6ECC2F5-C164-46B0-9C22-E0220FA0F757}"/>
              </a:ext>
            </a:extLst>
          </p:cNvPr>
          <p:cNvSpPr>
            <a:spLocks noGrp="1"/>
          </p:cNvSpPr>
          <p:nvPr>
            <p:ph type="body" sz="quarter" idx="3"/>
          </p:nvPr>
        </p:nvSpPr>
        <p:spPr/>
        <p:txBody>
          <a:bodyPr/>
          <a:lstStyle/>
          <a:p>
            <a:r>
              <a:rPr lang="pl-PL" dirty="0"/>
              <a:t>Classic</a:t>
            </a:r>
          </a:p>
        </p:txBody>
      </p:sp>
      <p:sp>
        <p:nvSpPr>
          <p:cNvPr id="6" name="Content Placeholder 5">
            <a:extLst>
              <a:ext uri="{FF2B5EF4-FFF2-40B4-BE49-F238E27FC236}">
                <a16:creationId xmlns:a16="http://schemas.microsoft.com/office/drawing/2014/main" id="{3A55A9F8-7BB7-4F66-AA39-5F591B38D6F3}"/>
              </a:ext>
            </a:extLst>
          </p:cNvPr>
          <p:cNvSpPr>
            <a:spLocks noGrp="1"/>
          </p:cNvSpPr>
          <p:nvPr>
            <p:ph sz="quarter" idx="4"/>
          </p:nvPr>
        </p:nvSpPr>
        <p:spPr/>
        <p:txBody>
          <a:bodyPr/>
          <a:lstStyle/>
          <a:p>
            <a:r>
              <a:rPr lang="pl-PL" dirty="0" err="1"/>
              <a:t>Developed</a:t>
            </a:r>
            <a:r>
              <a:rPr lang="pl-PL" dirty="0"/>
              <a:t> with GUI(with </a:t>
            </a:r>
            <a:r>
              <a:rPr lang="pl-PL" dirty="0" err="1"/>
              <a:t>underlying</a:t>
            </a:r>
            <a:r>
              <a:rPr lang="pl-PL" dirty="0"/>
              <a:t> JSON </a:t>
            </a:r>
            <a:r>
              <a:rPr lang="pl-PL" dirty="0" err="1"/>
              <a:t>representation</a:t>
            </a:r>
            <a:r>
              <a:rPr lang="pl-PL" dirty="0"/>
              <a:t>)</a:t>
            </a:r>
          </a:p>
          <a:p>
            <a:r>
              <a:rPr lang="pl-PL" dirty="0" err="1"/>
              <a:t>Versioning</a:t>
            </a:r>
            <a:r>
              <a:rPr lang="pl-PL" dirty="0"/>
              <a:t> </a:t>
            </a:r>
            <a:r>
              <a:rPr lang="pl-PL" dirty="0" err="1"/>
              <a:t>is</a:t>
            </a:r>
            <a:r>
              <a:rPr lang="pl-PL" dirty="0"/>
              <a:t> </a:t>
            </a:r>
            <a:r>
              <a:rPr lang="pl-PL" dirty="0" err="1"/>
              <a:t>really</a:t>
            </a:r>
            <a:r>
              <a:rPr lang="pl-PL" dirty="0"/>
              <a:t> </a:t>
            </a:r>
            <a:r>
              <a:rPr lang="pl-PL" dirty="0" err="1"/>
              <a:t>tricky</a:t>
            </a:r>
            <a:endParaRPr lang="pl-PL" dirty="0"/>
          </a:p>
          <a:p>
            <a:r>
              <a:rPr lang="pl-PL" dirty="0" err="1"/>
              <a:t>Sharing</a:t>
            </a:r>
            <a:r>
              <a:rPr lang="pl-PL" dirty="0"/>
              <a:t> </a:t>
            </a:r>
            <a:r>
              <a:rPr lang="pl-PL" dirty="0" err="1"/>
              <a:t>requires</a:t>
            </a:r>
            <a:r>
              <a:rPr lang="pl-PL" dirty="0"/>
              <a:t> import/export </a:t>
            </a:r>
            <a:r>
              <a:rPr lang="pl-PL" dirty="0" err="1"/>
              <a:t>functionality</a:t>
            </a:r>
            <a:endParaRPr lang="pl-PL" dirty="0"/>
          </a:p>
          <a:p>
            <a:r>
              <a:rPr lang="pl-PL" dirty="0" err="1"/>
              <a:t>Based</a:t>
            </a:r>
            <a:r>
              <a:rPr lang="pl-PL" dirty="0"/>
              <a:t> on </a:t>
            </a:r>
            <a:r>
              <a:rPr lang="pl-PL" dirty="0" err="1"/>
              <a:t>separate</a:t>
            </a:r>
            <a:r>
              <a:rPr lang="pl-PL" dirty="0"/>
              <a:t> </a:t>
            </a:r>
            <a:r>
              <a:rPr lang="pl-PL" dirty="0" err="1"/>
              <a:t>build</a:t>
            </a:r>
            <a:r>
              <a:rPr lang="pl-PL" dirty="0"/>
              <a:t>/</a:t>
            </a:r>
            <a:r>
              <a:rPr lang="pl-PL" dirty="0" err="1"/>
              <a:t>release</a:t>
            </a:r>
            <a:r>
              <a:rPr lang="pl-PL" dirty="0"/>
              <a:t> </a:t>
            </a:r>
            <a:r>
              <a:rPr lang="pl-PL" dirty="0" err="1"/>
              <a:t>pipelines</a:t>
            </a:r>
            <a:endParaRPr lang="pl-PL" dirty="0"/>
          </a:p>
          <a:p>
            <a:r>
              <a:rPr lang="pl-PL" dirty="0" err="1"/>
              <a:t>Can</a:t>
            </a:r>
            <a:r>
              <a:rPr lang="pl-PL" dirty="0"/>
              <a:t> be </a:t>
            </a:r>
            <a:r>
              <a:rPr lang="pl-PL" dirty="0" err="1"/>
              <a:t>extended</a:t>
            </a:r>
            <a:r>
              <a:rPr lang="pl-PL" dirty="0"/>
              <a:t> via </a:t>
            </a:r>
            <a:r>
              <a:rPr lang="pl-PL" dirty="0" err="1"/>
              <a:t>Task</a:t>
            </a:r>
            <a:r>
              <a:rPr lang="pl-PL" dirty="0"/>
              <a:t> </a:t>
            </a:r>
            <a:r>
              <a:rPr lang="pl-PL" dirty="0" err="1"/>
              <a:t>Groups</a:t>
            </a:r>
            <a:endParaRPr lang="pl-PL" dirty="0"/>
          </a:p>
        </p:txBody>
      </p:sp>
    </p:spTree>
    <p:extLst>
      <p:ext uri="{BB962C8B-B14F-4D97-AF65-F5344CB8AC3E}">
        <p14:creationId xmlns:p14="http://schemas.microsoft.com/office/powerpoint/2010/main" val="2541947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22A14-7E7B-4F81-981F-EF2A9D61C12F}"/>
              </a:ext>
            </a:extLst>
          </p:cNvPr>
          <p:cNvSpPr txBox="1"/>
          <p:nvPr/>
        </p:nvSpPr>
        <p:spPr>
          <a:xfrm>
            <a:off x="1909333" y="1351508"/>
            <a:ext cx="8373333" cy="4154984"/>
          </a:xfrm>
          <a:prstGeom prst="rect">
            <a:avLst/>
          </a:prstGeom>
          <a:noFill/>
        </p:spPr>
        <p:txBody>
          <a:bodyPr wrap="square" rtlCol="0">
            <a:spAutoFit/>
          </a:bodyPr>
          <a:lstStyle/>
          <a:p>
            <a:pPr algn="ctr"/>
            <a:r>
              <a:rPr lang="pl-PL" sz="8800" dirty="0"/>
              <a:t>How to </a:t>
            </a:r>
            <a:r>
              <a:rPr lang="pl-PL" sz="8800" dirty="0" err="1"/>
              <a:t>enhance</a:t>
            </a:r>
            <a:r>
              <a:rPr lang="pl-PL" sz="8800" dirty="0"/>
              <a:t> a </a:t>
            </a:r>
            <a:r>
              <a:rPr lang="pl-PL" sz="8800" dirty="0" err="1"/>
              <a:t>monorepo</a:t>
            </a:r>
            <a:r>
              <a:rPr lang="pl-PL" sz="8800" dirty="0"/>
              <a:t> with YAML </a:t>
            </a:r>
            <a:r>
              <a:rPr lang="pl-PL" sz="8800" dirty="0" err="1"/>
              <a:t>pipelines</a:t>
            </a:r>
            <a:r>
              <a:rPr lang="pl-PL" sz="8800" dirty="0"/>
              <a:t>?</a:t>
            </a:r>
          </a:p>
        </p:txBody>
      </p:sp>
    </p:spTree>
    <p:extLst>
      <p:ext uri="{BB962C8B-B14F-4D97-AF65-F5344CB8AC3E}">
        <p14:creationId xmlns:p14="http://schemas.microsoft.com/office/powerpoint/2010/main" val="350876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Triggers</a:t>
            </a:r>
            <a:r>
              <a:rPr lang="pl-PL" dirty="0"/>
              <a:t>!</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315483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BE2D67-A5D5-4315-8D8E-A4CBAE2338FA}"/>
              </a:ext>
            </a:extLst>
          </p:cNvPr>
          <p:cNvSpPr>
            <a:spLocks noGrp="1"/>
          </p:cNvSpPr>
          <p:nvPr>
            <p:ph type="title"/>
          </p:nvPr>
        </p:nvSpPr>
        <p:spPr>
          <a:xfrm>
            <a:off x="8951262" y="2349925"/>
            <a:ext cx="2937576" cy="2456442"/>
          </a:xfrm>
          <a:prstGeom prst="rect">
            <a:avLst/>
          </a:prstGeom>
        </p:spPr>
        <p:txBody>
          <a:bodyPr anchor="ctr">
            <a:normAutofit/>
          </a:bodyPr>
          <a:lstStyle/>
          <a:p>
            <a:r>
              <a:rPr lang="pl-PL" dirty="0" err="1"/>
              <a:t>Trigger</a:t>
            </a:r>
            <a:r>
              <a:rPr lang="pl-PL" dirty="0"/>
              <a:t> </a:t>
            </a:r>
            <a:r>
              <a:rPr lang="pl-PL" dirty="0" err="1"/>
              <a:t>types</a:t>
            </a:r>
            <a:endParaRPr lang="pl-PL" dirty="0"/>
          </a:p>
        </p:txBody>
      </p:sp>
      <p:sp>
        <p:nvSpPr>
          <p:cNvPr id="14" name="Content Placeholder 4">
            <a:extLst>
              <a:ext uri="{FF2B5EF4-FFF2-40B4-BE49-F238E27FC236}">
                <a16:creationId xmlns:a16="http://schemas.microsoft.com/office/drawing/2014/main" id="{41A9DFB9-4A4B-4401-ACE7-1A414BD57C03}"/>
              </a:ext>
            </a:extLst>
          </p:cNvPr>
          <p:cNvSpPr>
            <a:spLocks noGrp="1"/>
          </p:cNvSpPr>
          <p:nvPr>
            <p:ph idx="1"/>
          </p:nvPr>
        </p:nvSpPr>
        <p:spPr>
          <a:xfrm>
            <a:off x="804672" y="811782"/>
            <a:ext cx="7493278" cy="4573682"/>
          </a:xfrm>
          <a:prstGeom prst="rect">
            <a:avLst/>
          </a:prstGeom>
        </p:spPr>
        <p:txBody>
          <a:bodyPr>
            <a:normAutofit/>
          </a:bodyPr>
          <a:lstStyle/>
          <a:p>
            <a:r>
              <a:rPr lang="pl-PL" b="1" dirty="0" err="1"/>
              <a:t>Push</a:t>
            </a:r>
            <a:r>
              <a:rPr lang="pl-PL" b="1" dirty="0"/>
              <a:t> </a:t>
            </a:r>
            <a:r>
              <a:rPr lang="pl-PL" b="1" dirty="0" err="1"/>
              <a:t>trigger</a:t>
            </a:r>
            <a:r>
              <a:rPr lang="pl-PL" dirty="0"/>
              <a:t> – </a:t>
            </a:r>
            <a:r>
              <a:rPr lang="pl-PL" dirty="0" err="1"/>
              <a:t>based</a:t>
            </a:r>
            <a:r>
              <a:rPr lang="pl-PL" dirty="0"/>
              <a:t> on </a:t>
            </a:r>
            <a:r>
              <a:rPr lang="pl-PL" dirty="0" err="1"/>
              <a:t>branch</a:t>
            </a:r>
            <a:endParaRPr lang="pl-PL" dirty="0"/>
          </a:p>
          <a:p>
            <a:r>
              <a:rPr lang="pl-PL" b="1" dirty="0"/>
              <a:t>PR </a:t>
            </a:r>
            <a:r>
              <a:rPr lang="pl-PL" b="1" dirty="0" err="1"/>
              <a:t>trigger</a:t>
            </a:r>
            <a:r>
              <a:rPr lang="pl-PL" b="1" dirty="0"/>
              <a:t> </a:t>
            </a:r>
            <a:r>
              <a:rPr lang="pl-PL" dirty="0"/>
              <a:t>– </a:t>
            </a:r>
            <a:r>
              <a:rPr lang="pl-PL" dirty="0" err="1"/>
              <a:t>triggers</a:t>
            </a:r>
            <a:r>
              <a:rPr lang="pl-PL" dirty="0"/>
              <a:t> a PR </a:t>
            </a:r>
            <a:r>
              <a:rPr lang="pl-PL" dirty="0" err="1"/>
              <a:t>build</a:t>
            </a:r>
            <a:endParaRPr lang="pl-PL" dirty="0"/>
          </a:p>
          <a:p>
            <a:r>
              <a:rPr lang="pl-PL" b="1" dirty="0" err="1"/>
              <a:t>Scheduled</a:t>
            </a:r>
            <a:r>
              <a:rPr lang="pl-PL" b="1" dirty="0"/>
              <a:t> </a:t>
            </a:r>
            <a:r>
              <a:rPr lang="pl-PL" b="1" dirty="0" err="1"/>
              <a:t>trigger</a:t>
            </a:r>
            <a:r>
              <a:rPr lang="pl-PL" b="1" dirty="0"/>
              <a:t> </a:t>
            </a:r>
            <a:r>
              <a:rPr lang="pl-PL" dirty="0"/>
              <a:t>– </a:t>
            </a:r>
            <a:r>
              <a:rPr lang="pl-PL" dirty="0" err="1"/>
              <a:t>based</a:t>
            </a:r>
            <a:r>
              <a:rPr lang="pl-PL" dirty="0"/>
              <a:t> on a </a:t>
            </a:r>
            <a:r>
              <a:rPr lang="pl-PL" dirty="0" err="1"/>
              <a:t>schedule</a:t>
            </a:r>
            <a:endParaRPr lang="pl-PL" b="1" dirty="0"/>
          </a:p>
        </p:txBody>
      </p:sp>
      <p:sp>
        <p:nvSpPr>
          <p:cNvPr id="10" name="Text Placeholder 3">
            <a:extLst>
              <a:ext uri="{FF2B5EF4-FFF2-40B4-BE49-F238E27FC236}">
                <a16:creationId xmlns:a16="http://schemas.microsoft.com/office/drawing/2014/main" id="{332548BA-C6F8-43F6-9446-DAC199E167FC}"/>
              </a:ext>
            </a:extLst>
          </p:cNvPr>
          <p:cNvSpPr>
            <a:spLocks noGrp="1"/>
          </p:cNvSpPr>
          <p:nvPr>
            <p:ph type="body" sz="half" idx="2"/>
          </p:nvPr>
        </p:nvSpPr>
        <p:spPr>
          <a:xfrm>
            <a:off x="802089" y="5385464"/>
            <a:ext cx="7493279" cy="483185"/>
          </a:xfrm>
        </p:spPr>
        <p:txBody>
          <a:bodyPr/>
          <a:lstStyle/>
          <a:p>
            <a:endParaRPr lang="en-US"/>
          </a:p>
        </p:txBody>
      </p:sp>
    </p:spTree>
    <p:extLst>
      <p:ext uri="{BB962C8B-B14F-4D97-AF65-F5344CB8AC3E}">
        <p14:creationId xmlns:p14="http://schemas.microsoft.com/office/powerpoint/2010/main" val="277722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7DBE2C2-9764-4006-840F-72999814F3F8}"/>
              </a:ext>
            </a:extLst>
          </p:cNvPr>
          <p:cNvSpPr>
            <a:spLocks noGrp="1"/>
          </p:cNvSpPr>
          <p:nvPr>
            <p:ph type="title"/>
          </p:nvPr>
        </p:nvSpPr>
        <p:spPr>
          <a:xfrm>
            <a:off x="30662" y="-10806"/>
            <a:ext cx="3112552" cy="2456442"/>
          </a:xfrm>
        </p:spPr>
        <p:txBody>
          <a:bodyPr/>
          <a:lstStyle/>
          <a:p>
            <a:r>
              <a:rPr lang="pl-PL" dirty="0" err="1"/>
              <a:t>Push</a:t>
            </a:r>
            <a:r>
              <a:rPr lang="pl-PL" dirty="0"/>
              <a:t> </a:t>
            </a:r>
            <a:r>
              <a:rPr lang="pl-PL" dirty="0" err="1"/>
              <a:t>trigger</a:t>
            </a:r>
            <a:endParaRPr lang="en-US" dirty="0"/>
          </a:p>
        </p:txBody>
      </p:sp>
      <p:pic>
        <p:nvPicPr>
          <p:cNvPr id="5" name="Picture 4">
            <a:extLst>
              <a:ext uri="{FF2B5EF4-FFF2-40B4-BE49-F238E27FC236}">
                <a16:creationId xmlns:a16="http://schemas.microsoft.com/office/drawing/2014/main" id="{B2B10470-E968-45B8-AF2C-454DFD4DA25F}"/>
              </a:ext>
            </a:extLst>
          </p:cNvPr>
          <p:cNvPicPr>
            <a:picLocks noChangeAspect="1"/>
          </p:cNvPicPr>
          <p:nvPr/>
        </p:nvPicPr>
        <p:blipFill>
          <a:blip r:embed="rId3"/>
          <a:stretch>
            <a:fillRect/>
          </a:stretch>
        </p:blipFill>
        <p:spPr>
          <a:xfrm>
            <a:off x="800893" y="3048111"/>
            <a:ext cx="9195593" cy="2551777"/>
          </a:xfrm>
          <a:prstGeom prst="rect">
            <a:avLst/>
          </a:prstGeom>
          <a:noFill/>
        </p:spPr>
      </p:pic>
    </p:spTree>
    <p:extLst>
      <p:ext uri="{BB962C8B-B14F-4D97-AF65-F5344CB8AC3E}">
        <p14:creationId xmlns:p14="http://schemas.microsoft.com/office/powerpoint/2010/main" val="2491758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7DBE2C2-9764-4006-840F-72999814F3F8}"/>
              </a:ext>
            </a:extLst>
          </p:cNvPr>
          <p:cNvSpPr>
            <a:spLocks noGrp="1"/>
          </p:cNvSpPr>
          <p:nvPr>
            <p:ph type="title"/>
          </p:nvPr>
        </p:nvSpPr>
        <p:spPr>
          <a:xfrm>
            <a:off x="30662" y="-10806"/>
            <a:ext cx="3112552" cy="2456442"/>
          </a:xfrm>
          <a:prstGeom prst="rect">
            <a:avLst/>
          </a:prstGeom>
        </p:spPr>
        <p:txBody>
          <a:bodyPr anchor="ctr">
            <a:normAutofit/>
          </a:bodyPr>
          <a:lstStyle/>
          <a:p>
            <a:r>
              <a:rPr lang="pl-PL" dirty="0" err="1"/>
              <a:t>Scheduled</a:t>
            </a:r>
            <a:r>
              <a:rPr lang="pl-PL" dirty="0"/>
              <a:t> </a:t>
            </a:r>
            <a:r>
              <a:rPr lang="pl-PL" dirty="0" err="1"/>
              <a:t>trigger</a:t>
            </a:r>
            <a:endParaRPr lang="en-US" dirty="0"/>
          </a:p>
        </p:txBody>
      </p:sp>
      <p:pic>
        <p:nvPicPr>
          <p:cNvPr id="5" name="Picture 4">
            <a:extLst>
              <a:ext uri="{FF2B5EF4-FFF2-40B4-BE49-F238E27FC236}">
                <a16:creationId xmlns:a16="http://schemas.microsoft.com/office/drawing/2014/main" id="{B2B10470-E968-45B8-AF2C-454DFD4DA25F}"/>
              </a:ext>
            </a:extLst>
          </p:cNvPr>
          <p:cNvPicPr>
            <a:picLocks noChangeAspect="1"/>
          </p:cNvPicPr>
          <p:nvPr/>
        </p:nvPicPr>
        <p:blipFill>
          <a:blip r:embed="rId2"/>
          <a:stretch/>
        </p:blipFill>
        <p:spPr>
          <a:xfrm>
            <a:off x="800893" y="2755035"/>
            <a:ext cx="9195593" cy="3137930"/>
          </a:xfrm>
          <a:prstGeom prst="rect">
            <a:avLst/>
          </a:prstGeom>
          <a:noFill/>
        </p:spPr>
      </p:pic>
    </p:spTree>
    <p:extLst>
      <p:ext uri="{BB962C8B-B14F-4D97-AF65-F5344CB8AC3E}">
        <p14:creationId xmlns:p14="http://schemas.microsoft.com/office/powerpoint/2010/main" val="16617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a:t>Templates!</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3683217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12192B-6ABC-4A20-BCA3-8724974B64F7}"/>
              </a:ext>
            </a:extLst>
          </p:cNvPr>
          <p:cNvSpPr>
            <a:spLocks noGrp="1"/>
          </p:cNvSpPr>
          <p:nvPr>
            <p:ph type="title"/>
          </p:nvPr>
        </p:nvSpPr>
        <p:spPr>
          <a:xfrm>
            <a:off x="30662" y="-10806"/>
            <a:ext cx="3112552" cy="2456442"/>
          </a:xfrm>
          <a:prstGeom prst="rect">
            <a:avLst/>
          </a:prstGeom>
        </p:spPr>
        <p:txBody>
          <a:bodyPr anchor="ctr">
            <a:normAutofit/>
          </a:bodyPr>
          <a:lstStyle/>
          <a:p>
            <a:r>
              <a:rPr lang="pl-PL" dirty="0"/>
              <a:t>Azure </a:t>
            </a:r>
            <a:r>
              <a:rPr lang="pl-PL" dirty="0" err="1"/>
              <a:t>DevOps</a:t>
            </a:r>
            <a:endParaRPr lang="pl-PL" dirty="0"/>
          </a:p>
        </p:txBody>
      </p:sp>
      <p:pic>
        <p:nvPicPr>
          <p:cNvPr id="1026" name="Picture 2" descr="See the source image">
            <a:extLst>
              <a:ext uri="{FF2B5EF4-FFF2-40B4-BE49-F238E27FC236}">
                <a16:creationId xmlns:a16="http://schemas.microsoft.com/office/drawing/2014/main" id="{6349A2C9-FFBA-4572-AD15-A630C9E76F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3674" y="1576454"/>
            <a:ext cx="5189150" cy="444969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580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err="1"/>
              <a:t>Stage</a:t>
            </a:r>
            <a:r>
              <a:rPr lang="pl-PL" dirty="0"/>
              <a:t>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tretch>
            <a:fillRect/>
          </a:stretch>
        </p:blipFill>
        <p:spPr>
          <a:xfrm>
            <a:off x="804672" y="1356513"/>
            <a:ext cx="7498080" cy="3486606"/>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Reuse</a:t>
            </a:r>
            <a:r>
              <a:rPr lang="pl-PL" dirty="0"/>
              <a:t> a </a:t>
            </a:r>
            <a:r>
              <a:rPr lang="pl-PL" dirty="0" err="1"/>
              <a:t>whole</a:t>
            </a:r>
            <a:r>
              <a:rPr lang="pl-PL" dirty="0"/>
              <a:t> </a:t>
            </a:r>
            <a:r>
              <a:rPr lang="pl-PL" dirty="0" err="1"/>
              <a:t>stage</a:t>
            </a:r>
            <a:r>
              <a:rPr lang="pl-PL" dirty="0"/>
              <a:t> </a:t>
            </a:r>
            <a:r>
              <a:rPr lang="pl-PL" dirty="0" err="1"/>
              <a:t>functionality</a:t>
            </a:r>
            <a:r>
              <a:rPr lang="pl-PL" dirty="0"/>
              <a:t>(</a:t>
            </a:r>
            <a:r>
              <a:rPr lang="pl-PL" dirty="0" err="1"/>
              <a:t>highest</a:t>
            </a:r>
            <a:r>
              <a:rPr lang="pl-PL" dirty="0"/>
              <a:t> </a:t>
            </a:r>
            <a:r>
              <a:rPr lang="pl-PL" dirty="0" err="1"/>
              <a:t>level</a:t>
            </a:r>
            <a:r>
              <a:rPr lang="pl-PL" dirty="0"/>
              <a:t>)</a:t>
            </a:r>
            <a:endParaRPr lang="en-US" dirty="0"/>
          </a:p>
        </p:txBody>
      </p:sp>
    </p:spTree>
    <p:extLst>
      <p:ext uri="{BB962C8B-B14F-4D97-AF65-F5344CB8AC3E}">
        <p14:creationId xmlns:p14="http://schemas.microsoft.com/office/powerpoint/2010/main" val="257864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err="1"/>
              <a:t>Stage</a:t>
            </a:r>
            <a:r>
              <a:rPr lang="pl-PL" dirty="0"/>
              <a:t>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804672" y="2048409"/>
            <a:ext cx="7498080" cy="2102813"/>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Reuse</a:t>
            </a:r>
            <a:r>
              <a:rPr lang="pl-PL" dirty="0"/>
              <a:t> a </a:t>
            </a:r>
            <a:r>
              <a:rPr lang="pl-PL" dirty="0" err="1"/>
              <a:t>whole</a:t>
            </a:r>
            <a:r>
              <a:rPr lang="pl-PL" dirty="0"/>
              <a:t> </a:t>
            </a:r>
            <a:r>
              <a:rPr lang="pl-PL" dirty="0" err="1"/>
              <a:t>stage</a:t>
            </a:r>
            <a:r>
              <a:rPr lang="pl-PL" dirty="0"/>
              <a:t> </a:t>
            </a:r>
            <a:r>
              <a:rPr lang="pl-PL" dirty="0" err="1"/>
              <a:t>functionality</a:t>
            </a:r>
            <a:r>
              <a:rPr lang="pl-PL" dirty="0"/>
              <a:t>(</a:t>
            </a:r>
            <a:r>
              <a:rPr lang="pl-PL" dirty="0" err="1"/>
              <a:t>highest</a:t>
            </a:r>
            <a:r>
              <a:rPr lang="pl-PL" dirty="0"/>
              <a:t> </a:t>
            </a:r>
            <a:r>
              <a:rPr lang="pl-PL" dirty="0" err="1"/>
              <a:t>level</a:t>
            </a:r>
            <a:r>
              <a:rPr lang="pl-PL" dirty="0"/>
              <a:t>)</a:t>
            </a:r>
            <a:endParaRPr lang="en-US" dirty="0"/>
          </a:p>
        </p:txBody>
      </p:sp>
    </p:spTree>
    <p:extLst>
      <p:ext uri="{BB962C8B-B14F-4D97-AF65-F5344CB8AC3E}">
        <p14:creationId xmlns:p14="http://schemas.microsoft.com/office/powerpoint/2010/main" val="100706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a:t>Job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804672" y="1827820"/>
            <a:ext cx="7498080" cy="2543991"/>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a:t>In a single/</a:t>
            </a:r>
            <a:r>
              <a:rPr lang="pl-PL" dirty="0" err="1"/>
              <a:t>multiple</a:t>
            </a:r>
            <a:r>
              <a:rPr lang="pl-PL" dirty="0"/>
              <a:t> </a:t>
            </a:r>
            <a:r>
              <a:rPr lang="pl-PL" dirty="0" err="1"/>
              <a:t>stages</a:t>
            </a:r>
            <a:r>
              <a:rPr lang="pl-PL" dirty="0"/>
              <a:t> </a:t>
            </a:r>
            <a:r>
              <a:rPr lang="pl-PL" dirty="0" err="1"/>
              <a:t>reuse</a:t>
            </a:r>
            <a:r>
              <a:rPr lang="pl-PL" dirty="0"/>
              <a:t> a </a:t>
            </a:r>
            <a:r>
              <a:rPr lang="pl-PL" dirty="0" err="1"/>
              <a:t>particular</a:t>
            </a:r>
            <a:r>
              <a:rPr lang="pl-PL" dirty="0"/>
              <a:t> </a:t>
            </a:r>
            <a:r>
              <a:rPr lang="pl-PL" dirty="0" err="1"/>
              <a:t>functionality</a:t>
            </a:r>
            <a:r>
              <a:rPr lang="pl-PL" dirty="0"/>
              <a:t>(</a:t>
            </a:r>
            <a:r>
              <a:rPr lang="pl-PL" dirty="0" err="1"/>
              <a:t>e.g</a:t>
            </a:r>
            <a:r>
              <a:rPr lang="pl-PL" dirty="0"/>
              <a:t>. </a:t>
            </a:r>
            <a:r>
              <a:rPr lang="pl-PL" dirty="0" err="1"/>
              <a:t>installing</a:t>
            </a:r>
            <a:r>
              <a:rPr lang="pl-PL" dirty="0"/>
              <a:t> </a:t>
            </a:r>
            <a:r>
              <a:rPr lang="pl-PL" dirty="0" err="1"/>
              <a:t>dependencies</a:t>
            </a:r>
            <a:r>
              <a:rPr lang="pl-PL" dirty="0"/>
              <a:t>)</a:t>
            </a:r>
            <a:endParaRPr lang="en-US" dirty="0"/>
          </a:p>
        </p:txBody>
      </p:sp>
    </p:spTree>
    <p:extLst>
      <p:ext uri="{BB962C8B-B14F-4D97-AF65-F5344CB8AC3E}">
        <p14:creationId xmlns:p14="http://schemas.microsoft.com/office/powerpoint/2010/main" val="63967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a:t>Job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804671" y="1413163"/>
            <a:ext cx="7064652" cy="3299469"/>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a:t>In a single/</a:t>
            </a:r>
            <a:r>
              <a:rPr lang="pl-PL" dirty="0" err="1"/>
              <a:t>multiple</a:t>
            </a:r>
            <a:r>
              <a:rPr lang="pl-PL" dirty="0"/>
              <a:t> </a:t>
            </a:r>
            <a:r>
              <a:rPr lang="pl-PL" dirty="0" err="1"/>
              <a:t>stages</a:t>
            </a:r>
            <a:r>
              <a:rPr lang="pl-PL" dirty="0"/>
              <a:t> </a:t>
            </a:r>
            <a:r>
              <a:rPr lang="pl-PL" dirty="0" err="1"/>
              <a:t>reuse</a:t>
            </a:r>
            <a:r>
              <a:rPr lang="pl-PL" dirty="0"/>
              <a:t> a </a:t>
            </a:r>
            <a:r>
              <a:rPr lang="pl-PL" dirty="0" err="1"/>
              <a:t>particular</a:t>
            </a:r>
            <a:r>
              <a:rPr lang="pl-PL" dirty="0"/>
              <a:t> </a:t>
            </a:r>
            <a:r>
              <a:rPr lang="pl-PL" dirty="0" err="1"/>
              <a:t>functionality</a:t>
            </a:r>
            <a:r>
              <a:rPr lang="pl-PL" dirty="0"/>
              <a:t>(</a:t>
            </a:r>
            <a:r>
              <a:rPr lang="pl-PL" dirty="0" err="1"/>
              <a:t>e.g</a:t>
            </a:r>
            <a:r>
              <a:rPr lang="pl-PL" dirty="0"/>
              <a:t>. </a:t>
            </a:r>
            <a:r>
              <a:rPr lang="pl-PL" dirty="0" err="1"/>
              <a:t>building</a:t>
            </a:r>
            <a:r>
              <a:rPr lang="pl-PL" dirty="0"/>
              <a:t> </a:t>
            </a:r>
            <a:r>
              <a:rPr lang="pl-PL" dirty="0" err="1"/>
              <a:t>an</a:t>
            </a:r>
            <a:r>
              <a:rPr lang="pl-PL" dirty="0"/>
              <a:t> </a:t>
            </a:r>
            <a:r>
              <a:rPr lang="pl-PL" dirty="0" err="1"/>
              <a:t>application</a:t>
            </a:r>
            <a:r>
              <a:rPr lang="pl-PL" dirty="0"/>
              <a:t>)</a:t>
            </a:r>
            <a:endParaRPr lang="en-US" dirty="0"/>
          </a:p>
        </p:txBody>
      </p:sp>
    </p:spTree>
    <p:extLst>
      <p:ext uri="{BB962C8B-B14F-4D97-AF65-F5344CB8AC3E}">
        <p14:creationId xmlns:p14="http://schemas.microsoft.com/office/powerpoint/2010/main" val="350757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err="1"/>
              <a:t>Steps</a:t>
            </a:r>
            <a:r>
              <a:rPr lang="pl-PL" dirty="0"/>
              <a:t>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804672" y="2650430"/>
            <a:ext cx="7498080" cy="898770"/>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Reuse</a:t>
            </a:r>
            <a:r>
              <a:rPr lang="pl-PL" dirty="0"/>
              <a:t> </a:t>
            </a:r>
            <a:r>
              <a:rPr lang="pl-PL" dirty="0" err="1"/>
              <a:t>only</a:t>
            </a:r>
            <a:r>
              <a:rPr lang="pl-PL" dirty="0"/>
              <a:t> a </a:t>
            </a:r>
            <a:r>
              <a:rPr lang="pl-PL" dirty="0" err="1"/>
              <a:t>subset</a:t>
            </a:r>
            <a:r>
              <a:rPr lang="pl-PL" dirty="0"/>
              <a:t> of </a:t>
            </a:r>
            <a:r>
              <a:rPr lang="pl-PL" dirty="0" err="1"/>
              <a:t>functionalities</a:t>
            </a:r>
            <a:r>
              <a:rPr lang="pl-PL" dirty="0"/>
              <a:t>(</a:t>
            </a:r>
            <a:r>
              <a:rPr lang="pl-PL" dirty="0" err="1"/>
              <a:t>e.g</a:t>
            </a:r>
            <a:r>
              <a:rPr lang="pl-PL" dirty="0"/>
              <a:t>. </a:t>
            </a:r>
            <a:r>
              <a:rPr lang="pl-PL" dirty="0" err="1"/>
              <a:t>installing</a:t>
            </a:r>
            <a:r>
              <a:rPr lang="pl-PL" dirty="0"/>
              <a:t> </a:t>
            </a:r>
            <a:r>
              <a:rPr lang="pl-PL" dirty="0" err="1"/>
              <a:t>dependencies</a:t>
            </a:r>
            <a:r>
              <a:rPr lang="pl-PL" dirty="0"/>
              <a:t> &amp; </a:t>
            </a:r>
            <a:r>
              <a:rPr lang="pl-PL" dirty="0" err="1"/>
              <a:t>testing</a:t>
            </a:r>
            <a:r>
              <a:rPr lang="pl-PL" dirty="0"/>
              <a:t>)</a:t>
            </a:r>
            <a:endParaRPr lang="en-US" dirty="0"/>
          </a:p>
        </p:txBody>
      </p:sp>
    </p:spTree>
    <p:extLst>
      <p:ext uri="{BB962C8B-B14F-4D97-AF65-F5344CB8AC3E}">
        <p14:creationId xmlns:p14="http://schemas.microsoft.com/office/powerpoint/2010/main" val="970835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err="1"/>
              <a:t>Steps</a:t>
            </a:r>
            <a:r>
              <a:rPr lang="pl-PL" dirty="0"/>
              <a:t> </a:t>
            </a:r>
            <a:r>
              <a:rPr lang="pl-PL" dirty="0" err="1"/>
              <a:t>template</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845516" y="1413163"/>
            <a:ext cx="6982961" cy="3299469"/>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Reuse</a:t>
            </a:r>
            <a:r>
              <a:rPr lang="pl-PL" dirty="0"/>
              <a:t> </a:t>
            </a:r>
            <a:r>
              <a:rPr lang="pl-PL" dirty="0" err="1"/>
              <a:t>only</a:t>
            </a:r>
            <a:r>
              <a:rPr lang="pl-PL" dirty="0"/>
              <a:t> a </a:t>
            </a:r>
            <a:r>
              <a:rPr lang="pl-PL" dirty="0" err="1"/>
              <a:t>subset</a:t>
            </a:r>
            <a:r>
              <a:rPr lang="pl-PL" dirty="0"/>
              <a:t> of </a:t>
            </a:r>
            <a:r>
              <a:rPr lang="pl-PL" dirty="0" err="1"/>
              <a:t>functionalities</a:t>
            </a:r>
            <a:r>
              <a:rPr lang="pl-PL" dirty="0"/>
              <a:t>(</a:t>
            </a:r>
            <a:r>
              <a:rPr lang="pl-PL" dirty="0" err="1"/>
              <a:t>e.g</a:t>
            </a:r>
            <a:r>
              <a:rPr lang="pl-PL" dirty="0"/>
              <a:t>. </a:t>
            </a:r>
            <a:r>
              <a:rPr lang="pl-PL" dirty="0" err="1"/>
              <a:t>installing</a:t>
            </a:r>
            <a:r>
              <a:rPr lang="pl-PL" dirty="0"/>
              <a:t> </a:t>
            </a:r>
            <a:r>
              <a:rPr lang="pl-PL" dirty="0" err="1"/>
              <a:t>dependencies</a:t>
            </a:r>
            <a:r>
              <a:rPr lang="pl-PL" dirty="0"/>
              <a:t> &amp; </a:t>
            </a:r>
            <a:r>
              <a:rPr lang="pl-PL" dirty="0" err="1"/>
              <a:t>testing</a:t>
            </a:r>
            <a:r>
              <a:rPr lang="pl-PL" dirty="0"/>
              <a:t>)</a:t>
            </a:r>
            <a:endParaRPr lang="en-US" dirty="0"/>
          </a:p>
        </p:txBody>
      </p:sp>
    </p:spTree>
    <p:extLst>
      <p:ext uri="{BB962C8B-B14F-4D97-AF65-F5344CB8AC3E}">
        <p14:creationId xmlns:p14="http://schemas.microsoft.com/office/powerpoint/2010/main" val="1369185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95EC20-9E78-443B-A952-1007FE01EA28}"/>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Policies</a:t>
            </a:r>
            <a:r>
              <a:rPr lang="pl-PL" dirty="0"/>
              <a:t>, </a:t>
            </a:r>
            <a:r>
              <a:rPr lang="pl-PL" dirty="0" err="1"/>
              <a:t>Environments</a:t>
            </a:r>
            <a:r>
              <a:rPr lang="pl-PL" dirty="0"/>
              <a:t> &amp; </a:t>
            </a:r>
            <a:r>
              <a:rPr lang="pl-PL" dirty="0" err="1"/>
              <a:t>Approvals</a:t>
            </a:r>
            <a:r>
              <a:rPr lang="pl-PL" dirty="0"/>
              <a:t>!</a:t>
            </a:r>
          </a:p>
        </p:txBody>
      </p:sp>
      <p:sp>
        <p:nvSpPr>
          <p:cNvPr id="9" name="Subtitle 2">
            <a:extLst>
              <a:ext uri="{FF2B5EF4-FFF2-40B4-BE49-F238E27FC236}">
                <a16:creationId xmlns:a16="http://schemas.microsoft.com/office/drawing/2014/main" id="{4E6AAF29-D333-472F-A87C-3A50A5FDC2EB}"/>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890737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dirty="0" err="1"/>
              <a:t>Policies</a:t>
            </a:r>
            <a:endParaRPr lang="en-US"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1030292" y="1413163"/>
            <a:ext cx="6613409" cy="3299469"/>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Currently</a:t>
            </a:r>
            <a:r>
              <a:rPr lang="pl-PL" dirty="0"/>
              <a:t> </a:t>
            </a:r>
            <a:r>
              <a:rPr lang="pl-PL" dirty="0" err="1"/>
              <a:t>scoped</a:t>
            </a:r>
            <a:r>
              <a:rPr lang="pl-PL" dirty="0"/>
              <a:t> </a:t>
            </a:r>
            <a:r>
              <a:rPr lang="pl-PL" dirty="0" err="1"/>
              <a:t>only</a:t>
            </a:r>
            <a:r>
              <a:rPr lang="pl-PL" dirty="0"/>
              <a:t> to </a:t>
            </a:r>
            <a:r>
              <a:rPr lang="pl-PL" dirty="0" err="1"/>
              <a:t>container</a:t>
            </a:r>
            <a:r>
              <a:rPr lang="pl-PL" dirty="0"/>
              <a:t> </a:t>
            </a:r>
            <a:r>
              <a:rPr lang="pl-PL" dirty="0" err="1"/>
              <a:t>images</a:t>
            </a:r>
            <a:r>
              <a:rPr lang="pl-PL" dirty="0"/>
              <a:t> and </a:t>
            </a:r>
            <a:r>
              <a:rPr lang="pl-PL" dirty="0" err="1"/>
              <a:t>Kubernetes</a:t>
            </a:r>
            <a:r>
              <a:rPr lang="pl-PL" dirty="0"/>
              <a:t> </a:t>
            </a:r>
            <a:r>
              <a:rPr lang="pl-PL" dirty="0" err="1"/>
              <a:t>environments</a:t>
            </a:r>
            <a:r>
              <a:rPr lang="pl-PL" dirty="0"/>
              <a:t>. </a:t>
            </a:r>
            <a:r>
              <a:rPr lang="pl-PL" dirty="0" err="1"/>
              <a:t>Written</a:t>
            </a:r>
            <a:r>
              <a:rPr lang="pl-PL" dirty="0"/>
              <a:t> in Rego.</a:t>
            </a:r>
            <a:endParaRPr lang="en-US" dirty="0"/>
          </a:p>
        </p:txBody>
      </p:sp>
    </p:spTree>
    <p:extLst>
      <p:ext uri="{BB962C8B-B14F-4D97-AF65-F5344CB8AC3E}">
        <p14:creationId xmlns:p14="http://schemas.microsoft.com/office/powerpoint/2010/main" val="412756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sz="3200" dirty="0" err="1"/>
              <a:t>Environments</a:t>
            </a:r>
            <a:endParaRPr lang="en-US" sz="3200"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1030292" y="2133801"/>
            <a:ext cx="6613409" cy="1858192"/>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Environments</a:t>
            </a:r>
            <a:r>
              <a:rPr lang="pl-PL" dirty="0"/>
              <a:t> </a:t>
            </a:r>
            <a:r>
              <a:rPr lang="pl-PL" dirty="0" err="1"/>
              <a:t>links</a:t>
            </a:r>
            <a:r>
              <a:rPr lang="pl-PL" dirty="0"/>
              <a:t> </a:t>
            </a:r>
            <a:r>
              <a:rPr lang="pl-PL" dirty="0" err="1"/>
              <a:t>information</a:t>
            </a:r>
            <a:r>
              <a:rPr lang="pl-PL" dirty="0"/>
              <a:t> </a:t>
            </a:r>
            <a:r>
              <a:rPr lang="pl-PL" dirty="0" err="1"/>
              <a:t>about</a:t>
            </a:r>
            <a:r>
              <a:rPr lang="pl-PL" dirty="0"/>
              <a:t> </a:t>
            </a:r>
            <a:r>
              <a:rPr lang="pl-PL" dirty="0" err="1"/>
              <a:t>deployment</a:t>
            </a:r>
            <a:r>
              <a:rPr lang="pl-PL" dirty="0"/>
              <a:t> with </a:t>
            </a:r>
            <a:r>
              <a:rPr lang="pl-PL" dirty="0" err="1"/>
              <a:t>steps</a:t>
            </a:r>
            <a:r>
              <a:rPr lang="pl-PL" dirty="0"/>
              <a:t> </a:t>
            </a:r>
            <a:r>
              <a:rPr lang="pl-PL" dirty="0" err="1"/>
              <a:t>performed</a:t>
            </a:r>
            <a:r>
              <a:rPr lang="pl-PL" dirty="0"/>
              <a:t> </a:t>
            </a:r>
            <a:r>
              <a:rPr lang="pl-PL" dirty="0" err="1"/>
              <a:t>while</a:t>
            </a:r>
            <a:r>
              <a:rPr lang="pl-PL" dirty="0"/>
              <a:t> </a:t>
            </a:r>
            <a:r>
              <a:rPr lang="pl-PL" dirty="0" err="1"/>
              <a:t>running</a:t>
            </a:r>
            <a:r>
              <a:rPr lang="pl-PL" dirty="0"/>
              <a:t> the </a:t>
            </a:r>
            <a:r>
              <a:rPr lang="pl-PL" dirty="0" err="1"/>
              <a:t>pipeline</a:t>
            </a:r>
            <a:r>
              <a:rPr lang="pl-PL" dirty="0"/>
              <a:t>. </a:t>
            </a:r>
            <a:r>
              <a:rPr lang="pl-PL" dirty="0" err="1"/>
              <a:t>They</a:t>
            </a:r>
            <a:r>
              <a:rPr lang="pl-PL" dirty="0"/>
              <a:t> </a:t>
            </a:r>
            <a:r>
              <a:rPr lang="pl-PL" dirty="0" err="1"/>
              <a:t>allow</a:t>
            </a:r>
            <a:r>
              <a:rPr lang="pl-PL" dirty="0"/>
              <a:t> </a:t>
            </a:r>
            <a:r>
              <a:rPr lang="pl-PL" dirty="0" err="1"/>
              <a:t>also</a:t>
            </a:r>
            <a:r>
              <a:rPr lang="pl-PL" dirty="0"/>
              <a:t> for a </a:t>
            </a:r>
            <a:r>
              <a:rPr lang="pl-PL" dirty="0" err="1"/>
              <a:t>resource</a:t>
            </a:r>
            <a:r>
              <a:rPr lang="pl-PL" dirty="0"/>
              <a:t> </a:t>
            </a:r>
            <a:r>
              <a:rPr lang="pl-PL" dirty="0" err="1"/>
              <a:t>linking</a:t>
            </a:r>
            <a:r>
              <a:rPr lang="pl-PL" dirty="0"/>
              <a:t>(</a:t>
            </a:r>
            <a:r>
              <a:rPr lang="pl-PL" dirty="0" err="1"/>
              <a:t>Kubernetes</a:t>
            </a:r>
            <a:r>
              <a:rPr lang="pl-PL" dirty="0"/>
              <a:t> </a:t>
            </a:r>
            <a:r>
              <a:rPr lang="pl-PL" dirty="0" err="1"/>
              <a:t>namespace</a:t>
            </a:r>
            <a:r>
              <a:rPr lang="pl-PL" dirty="0"/>
              <a:t>, VM).</a:t>
            </a:r>
            <a:endParaRPr lang="en-US" dirty="0"/>
          </a:p>
        </p:txBody>
      </p:sp>
    </p:spTree>
    <p:extLst>
      <p:ext uri="{BB962C8B-B14F-4D97-AF65-F5344CB8AC3E}">
        <p14:creationId xmlns:p14="http://schemas.microsoft.com/office/powerpoint/2010/main" val="2437423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51613-F5E4-4AB7-B1F4-704940B9E1F3}"/>
              </a:ext>
            </a:extLst>
          </p:cNvPr>
          <p:cNvSpPr>
            <a:spLocks noGrp="1"/>
          </p:cNvSpPr>
          <p:nvPr>
            <p:ph type="title"/>
          </p:nvPr>
        </p:nvSpPr>
        <p:spPr>
          <a:xfrm>
            <a:off x="8951262" y="2349925"/>
            <a:ext cx="2937576" cy="2456442"/>
          </a:xfrm>
        </p:spPr>
        <p:txBody>
          <a:bodyPr/>
          <a:lstStyle/>
          <a:p>
            <a:r>
              <a:rPr lang="pl-PL" sz="3200" dirty="0" err="1"/>
              <a:t>Approvals</a:t>
            </a:r>
            <a:endParaRPr lang="en-US" sz="3200" dirty="0"/>
          </a:p>
        </p:txBody>
      </p:sp>
      <p:pic>
        <p:nvPicPr>
          <p:cNvPr id="2" name="Picture 1">
            <a:extLst>
              <a:ext uri="{FF2B5EF4-FFF2-40B4-BE49-F238E27FC236}">
                <a16:creationId xmlns:a16="http://schemas.microsoft.com/office/drawing/2014/main" id="{AA266605-A881-45A5-9325-F7C947FE77B3}"/>
              </a:ext>
            </a:extLst>
          </p:cNvPr>
          <p:cNvPicPr>
            <a:picLocks noChangeAspect="1"/>
          </p:cNvPicPr>
          <p:nvPr/>
        </p:nvPicPr>
        <p:blipFill>
          <a:blip r:embed="rId2"/>
          <a:srcRect/>
          <a:stretch/>
        </p:blipFill>
        <p:spPr>
          <a:xfrm>
            <a:off x="1030292" y="2133801"/>
            <a:ext cx="6613409" cy="1858192"/>
          </a:xfrm>
          <a:prstGeom prst="rect">
            <a:avLst/>
          </a:prstGeom>
          <a:noFill/>
        </p:spPr>
      </p:pic>
      <p:sp>
        <p:nvSpPr>
          <p:cNvPr id="11" name="Text Placeholder 3">
            <a:extLst>
              <a:ext uri="{FF2B5EF4-FFF2-40B4-BE49-F238E27FC236}">
                <a16:creationId xmlns:a16="http://schemas.microsoft.com/office/drawing/2014/main" id="{13422F22-E15C-493B-9795-199C5614E430}"/>
              </a:ext>
            </a:extLst>
          </p:cNvPr>
          <p:cNvSpPr>
            <a:spLocks noGrp="1"/>
          </p:cNvSpPr>
          <p:nvPr>
            <p:ph type="body" sz="half" idx="2"/>
          </p:nvPr>
        </p:nvSpPr>
        <p:spPr>
          <a:xfrm>
            <a:off x="804671" y="5385816"/>
            <a:ext cx="7498080" cy="484632"/>
          </a:xfrm>
        </p:spPr>
        <p:txBody>
          <a:bodyPr/>
          <a:lstStyle/>
          <a:p>
            <a:r>
              <a:rPr lang="pl-PL" dirty="0" err="1"/>
              <a:t>Environments</a:t>
            </a:r>
            <a:r>
              <a:rPr lang="pl-PL" dirty="0"/>
              <a:t> </a:t>
            </a:r>
            <a:r>
              <a:rPr lang="pl-PL" dirty="0" err="1"/>
              <a:t>links</a:t>
            </a:r>
            <a:r>
              <a:rPr lang="pl-PL" dirty="0"/>
              <a:t> </a:t>
            </a:r>
            <a:r>
              <a:rPr lang="pl-PL" dirty="0" err="1"/>
              <a:t>information</a:t>
            </a:r>
            <a:r>
              <a:rPr lang="pl-PL" dirty="0"/>
              <a:t> </a:t>
            </a:r>
            <a:r>
              <a:rPr lang="pl-PL" dirty="0" err="1"/>
              <a:t>about</a:t>
            </a:r>
            <a:r>
              <a:rPr lang="pl-PL" dirty="0"/>
              <a:t> </a:t>
            </a:r>
            <a:r>
              <a:rPr lang="pl-PL" dirty="0" err="1"/>
              <a:t>deployment</a:t>
            </a:r>
            <a:r>
              <a:rPr lang="pl-PL" dirty="0"/>
              <a:t> with </a:t>
            </a:r>
            <a:r>
              <a:rPr lang="pl-PL" dirty="0" err="1"/>
              <a:t>steps</a:t>
            </a:r>
            <a:r>
              <a:rPr lang="pl-PL" dirty="0"/>
              <a:t> </a:t>
            </a:r>
            <a:r>
              <a:rPr lang="pl-PL" dirty="0" err="1"/>
              <a:t>performed</a:t>
            </a:r>
            <a:r>
              <a:rPr lang="pl-PL" dirty="0"/>
              <a:t> </a:t>
            </a:r>
            <a:r>
              <a:rPr lang="pl-PL" dirty="0" err="1"/>
              <a:t>while</a:t>
            </a:r>
            <a:r>
              <a:rPr lang="pl-PL" dirty="0"/>
              <a:t> </a:t>
            </a:r>
            <a:r>
              <a:rPr lang="pl-PL" dirty="0" err="1"/>
              <a:t>running</a:t>
            </a:r>
            <a:r>
              <a:rPr lang="pl-PL" dirty="0"/>
              <a:t> the </a:t>
            </a:r>
            <a:r>
              <a:rPr lang="pl-PL" dirty="0" err="1"/>
              <a:t>pipeline</a:t>
            </a:r>
            <a:r>
              <a:rPr lang="pl-PL" dirty="0"/>
              <a:t>. </a:t>
            </a:r>
            <a:r>
              <a:rPr lang="pl-PL" dirty="0" err="1"/>
              <a:t>They</a:t>
            </a:r>
            <a:r>
              <a:rPr lang="pl-PL" dirty="0"/>
              <a:t> </a:t>
            </a:r>
            <a:r>
              <a:rPr lang="pl-PL" dirty="0" err="1"/>
              <a:t>allow</a:t>
            </a:r>
            <a:r>
              <a:rPr lang="pl-PL" dirty="0"/>
              <a:t> </a:t>
            </a:r>
            <a:r>
              <a:rPr lang="pl-PL" dirty="0" err="1"/>
              <a:t>also</a:t>
            </a:r>
            <a:r>
              <a:rPr lang="pl-PL" dirty="0"/>
              <a:t> for a </a:t>
            </a:r>
            <a:r>
              <a:rPr lang="pl-PL" dirty="0" err="1"/>
              <a:t>resource</a:t>
            </a:r>
            <a:r>
              <a:rPr lang="pl-PL" dirty="0"/>
              <a:t> </a:t>
            </a:r>
            <a:r>
              <a:rPr lang="pl-PL" dirty="0" err="1"/>
              <a:t>linking</a:t>
            </a:r>
            <a:r>
              <a:rPr lang="pl-PL" dirty="0"/>
              <a:t>(</a:t>
            </a:r>
            <a:r>
              <a:rPr lang="pl-PL" dirty="0" err="1"/>
              <a:t>Kubernetes</a:t>
            </a:r>
            <a:r>
              <a:rPr lang="pl-PL" dirty="0"/>
              <a:t> </a:t>
            </a:r>
            <a:r>
              <a:rPr lang="pl-PL" dirty="0" err="1"/>
              <a:t>namespace</a:t>
            </a:r>
            <a:r>
              <a:rPr lang="pl-PL" dirty="0"/>
              <a:t>, VM).</a:t>
            </a:r>
            <a:endParaRPr lang="en-US" dirty="0"/>
          </a:p>
        </p:txBody>
      </p:sp>
    </p:spTree>
    <p:extLst>
      <p:ext uri="{BB962C8B-B14F-4D97-AF65-F5344CB8AC3E}">
        <p14:creationId xmlns:p14="http://schemas.microsoft.com/office/powerpoint/2010/main" val="15341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BCD3A3-73BE-4E28-AE01-D33168E35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2" y="1038225"/>
            <a:ext cx="806767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83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07DD3F-CD2A-4CB7-B775-51A0F24C9E23}"/>
              </a:ext>
            </a:extLst>
          </p:cNvPr>
          <p:cNvSpPr>
            <a:spLocks noGrp="1"/>
          </p:cNvSpPr>
          <p:nvPr>
            <p:ph type="title"/>
          </p:nvPr>
        </p:nvSpPr>
        <p:spPr>
          <a:xfrm>
            <a:off x="30662" y="-10806"/>
            <a:ext cx="3112552" cy="2456442"/>
          </a:xfrm>
        </p:spPr>
        <p:txBody>
          <a:bodyPr/>
          <a:lstStyle/>
          <a:p>
            <a:r>
              <a:rPr lang="pl-PL" dirty="0" err="1"/>
              <a:t>Approvals</a:t>
            </a:r>
            <a:r>
              <a:rPr lang="pl-PL" dirty="0"/>
              <a:t> </a:t>
            </a:r>
            <a:r>
              <a:rPr lang="pl-PL" dirty="0" err="1"/>
              <a:t>are</a:t>
            </a:r>
            <a:r>
              <a:rPr lang="pl-PL" dirty="0"/>
              <a:t> part of </a:t>
            </a:r>
            <a:r>
              <a:rPr lang="pl-PL" dirty="0" err="1"/>
              <a:t>env</a:t>
            </a:r>
            <a:endParaRPr lang="en-US" dirty="0"/>
          </a:p>
        </p:txBody>
      </p:sp>
      <p:pic>
        <p:nvPicPr>
          <p:cNvPr id="5" name="Picture 4">
            <a:extLst>
              <a:ext uri="{FF2B5EF4-FFF2-40B4-BE49-F238E27FC236}">
                <a16:creationId xmlns:a16="http://schemas.microsoft.com/office/drawing/2014/main" id="{302A12A7-8678-474C-B982-3DE3DC43ABEF}"/>
              </a:ext>
            </a:extLst>
          </p:cNvPr>
          <p:cNvPicPr>
            <a:picLocks noChangeAspect="1"/>
          </p:cNvPicPr>
          <p:nvPr/>
        </p:nvPicPr>
        <p:blipFill>
          <a:blip r:embed="rId2"/>
          <a:stretch>
            <a:fillRect/>
          </a:stretch>
        </p:blipFill>
        <p:spPr>
          <a:xfrm>
            <a:off x="800893" y="2956156"/>
            <a:ext cx="9195593" cy="2735688"/>
          </a:xfrm>
          <a:prstGeom prst="rect">
            <a:avLst/>
          </a:prstGeom>
          <a:noFill/>
        </p:spPr>
      </p:pic>
    </p:spTree>
    <p:extLst>
      <p:ext uri="{BB962C8B-B14F-4D97-AF65-F5344CB8AC3E}">
        <p14:creationId xmlns:p14="http://schemas.microsoft.com/office/powerpoint/2010/main" val="3782650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2A5C-C335-4ADA-B870-AD2422C12E19}"/>
              </a:ext>
            </a:extLst>
          </p:cNvPr>
          <p:cNvSpPr>
            <a:spLocks noGrp="1"/>
          </p:cNvSpPr>
          <p:nvPr>
            <p:ph type="title"/>
          </p:nvPr>
        </p:nvSpPr>
        <p:spPr>
          <a:xfrm>
            <a:off x="398682" y="2325648"/>
            <a:ext cx="3498667" cy="2456485"/>
          </a:xfrm>
          <a:prstGeom prst="rect">
            <a:avLst/>
          </a:prstGeom>
        </p:spPr>
        <p:txBody>
          <a:bodyPr anchor="ctr">
            <a:normAutofit/>
          </a:bodyPr>
          <a:lstStyle/>
          <a:p>
            <a:r>
              <a:rPr lang="pl-PL" dirty="0" err="1"/>
              <a:t>Approval</a:t>
            </a:r>
            <a:endParaRPr lang="pl-PL" dirty="0"/>
          </a:p>
        </p:txBody>
      </p:sp>
      <p:pic>
        <p:nvPicPr>
          <p:cNvPr id="5122" name="Picture 2" descr="See the source image">
            <a:extLst>
              <a:ext uri="{FF2B5EF4-FFF2-40B4-BE49-F238E27FC236}">
                <a16:creationId xmlns:a16="http://schemas.microsoft.com/office/drawing/2014/main" id="{293ADC1D-D7F2-4E28-9BBF-024CA3467DE9}"/>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5100638" y="2248264"/>
            <a:ext cx="6292850" cy="24227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459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FFE72-B964-4F8A-8930-42B33F2520D6}"/>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Questions</a:t>
            </a:r>
            <a:r>
              <a:rPr lang="pl-PL" dirty="0"/>
              <a:t>?</a:t>
            </a:r>
          </a:p>
        </p:txBody>
      </p:sp>
      <p:sp>
        <p:nvSpPr>
          <p:cNvPr id="9" name="Subtitle 2">
            <a:extLst>
              <a:ext uri="{FF2B5EF4-FFF2-40B4-BE49-F238E27FC236}">
                <a16:creationId xmlns:a16="http://schemas.microsoft.com/office/drawing/2014/main" id="{69AE04D8-13EF-499B-89B3-38CD6B26F046}"/>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3988256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FFE72-B964-4F8A-8930-42B33F2520D6}"/>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Thank</a:t>
            </a:r>
            <a:r>
              <a:rPr lang="pl-PL" dirty="0"/>
              <a:t> </a:t>
            </a:r>
            <a:r>
              <a:rPr lang="pl-PL" dirty="0" err="1"/>
              <a:t>you</a:t>
            </a:r>
            <a:r>
              <a:rPr lang="pl-PL" dirty="0"/>
              <a:t>!</a:t>
            </a:r>
          </a:p>
        </p:txBody>
      </p:sp>
      <p:sp>
        <p:nvSpPr>
          <p:cNvPr id="9" name="Subtitle 2">
            <a:extLst>
              <a:ext uri="{FF2B5EF4-FFF2-40B4-BE49-F238E27FC236}">
                <a16:creationId xmlns:a16="http://schemas.microsoft.com/office/drawing/2014/main" id="{69AE04D8-13EF-499B-89B3-38CD6B26F046}"/>
              </a:ext>
            </a:extLst>
          </p:cNvPr>
          <p:cNvSpPr>
            <a:spLocks noGrp="1"/>
          </p:cNvSpPr>
          <p:nvPr>
            <p:ph type="subTitle" idx="1"/>
          </p:nvPr>
        </p:nvSpPr>
        <p:spPr>
          <a:xfrm>
            <a:off x="8063328" y="1631728"/>
            <a:ext cx="3198812" cy="1322587"/>
          </a:xfrm>
        </p:spPr>
        <p:txBody>
          <a:bodyPr/>
          <a:lstStyle/>
          <a:p>
            <a:r>
              <a:rPr lang="pl-PL" dirty="0"/>
              <a:t>@</a:t>
            </a:r>
            <a:r>
              <a:rPr lang="pl-PL" dirty="0" err="1"/>
              <a:t>Kamil_Mrzyglod</a:t>
            </a:r>
            <a:endParaRPr lang="pl-PL" dirty="0"/>
          </a:p>
          <a:p>
            <a:r>
              <a:rPr lang="pl-PL" dirty="0">
                <a:hlinkClick r:id="rId2"/>
              </a:rPr>
              <a:t>https://www.linkedin.com/in/kamil-mrzyg%C5%82%C3%B3d-31470376/</a:t>
            </a:r>
            <a:endParaRPr lang="pl-PL" dirty="0"/>
          </a:p>
          <a:p>
            <a:r>
              <a:rPr lang="pl-PL" dirty="0">
                <a:hlinkClick r:id="rId3"/>
              </a:rPr>
              <a:t>https://github.com/kamil-mrzyglod</a:t>
            </a:r>
            <a:endParaRPr lang="pl-PL" dirty="0"/>
          </a:p>
          <a:p>
            <a:endParaRPr lang="en-US" dirty="0"/>
          </a:p>
        </p:txBody>
      </p:sp>
    </p:spTree>
    <p:extLst>
      <p:ext uri="{BB962C8B-B14F-4D97-AF65-F5344CB8AC3E}">
        <p14:creationId xmlns:p14="http://schemas.microsoft.com/office/powerpoint/2010/main" val="251903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BCD3A3-73BE-4E28-AE01-D33168E3510A}"/>
              </a:ext>
            </a:extLst>
          </p:cNvPr>
          <p:cNvPicPr>
            <a:picLocks noChangeAspect="1" noChangeArrowheads="1"/>
          </p:cNvPicPr>
          <p:nvPr/>
        </p:nvPicPr>
        <p:blipFill>
          <a:blip r:embed="rId3"/>
          <a:srcRect/>
          <a:stretch/>
        </p:blipFill>
        <p:spPr bwMode="auto">
          <a:xfrm>
            <a:off x="1047401" y="2913630"/>
            <a:ext cx="8067675" cy="103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30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EC46-786C-45B2-AC86-21392068D6F4}"/>
              </a:ext>
            </a:extLst>
          </p:cNvPr>
          <p:cNvSpPr>
            <a:spLocks noGrp="1"/>
          </p:cNvSpPr>
          <p:nvPr>
            <p:ph type="title"/>
          </p:nvPr>
        </p:nvSpPr>
        <p:spPr>
          <a:xfrm>
            <a:off x="279443" y="2349925"/>
            <a:ext cx="2937576" cy="2456442"/>
          </a:xfrm>
          <a:prstGeom prst="rect">
            <a:avLst/>
          </a:prstGeom>
        </p:spPr>
        <p:txBody>
          <a:bodyPr anchor="ctr">
            <a:normAutofit/>
          </a:bodyPr>
          <a:lstStyle/>
          <a:p>
            <a:r>
              <a:rPr lang="pl-PL" dirty="0"/>
              <a:t>Solutions for </a:t>
            </a:r>
            <a:r>
              <a:rPr lang="pl-PL" dirty="0" err="1"/>
              <a:t>DevOps</a:t>
            </a:r>
            <a:endParaRPr lang="pl-PL" dirty="0"/>
          </a:p>
        </p:txBody>
      </p:sp>
      <p:sp>
        <p:nvSpPr>
          <p:cNvPr id="10" name="Content Placeholder 3">
            <a:extLst>
              <a:ext uri="{FF2B5EF4-FFF2-40B4-BE49-F238E27FC236}">
                <a16:creationId xmlns:a16="http://schemas.microsoft.com/office/drawing/2014/main" id="{4F4FA793-8BCF-4ECB-BAB0-7E4B0E87DC73}"/>
              </a:ext>
            </a:extLst>
          </p:cNvPr>
          <p:cNvSpPr>
            <a:spLocks noGrp="1"/>
          </p:cNvSpPr>
          <p:nvPr>
            <p:ph sz="half" idx="15"/>
          </p:nvPr>
        </p:nvSpPr>
        <p:spPr>
          <a:xfrm>
            <a:off x="3811188" y="812703"/>
            <a:ext cx="7621707" cy="460945"/>
          </a:xfrm>
        </p:spPr>
        <p:txBody>
          <a:bodyPr/>
          <a:lstStyle/>
          <a:p>
            <a:r>
              <a:rPr lang="pl-PL" dirty="0" err="1"/>
              <a:t>Leverage</a:t>
            </a:r>
            <a:r>
              <a:rPr lang="pl-PL" dirty="0"/>
              <a:t> the </a:t>
            </a:r>
            <a:r>
              <a:rPr lang="pl-PL" dirty="0" err="1"/>
              <a:t>best</a:t>
            </a:r>
            <a:r>
              <a:rPr lang="pl-PL" dirty="0"/>
              <a:t> </a:t>
            </a:r>
            <a:r>
              <a:rPr lang="pl-PL" dirty="0" err="1"/>
              <a:t>practices</a:t>
            </a:r>
            <a:r>
              <a:rPr lang="pl-PL" dirty="0"/>
              <a:t>:</a:t>
            </a:r>
            <a:endParaRPr lang="en-US" dirty="0"/>
          </a:p>
        </p:txBody>
      </p:sp>
      <p:graphicFrame>
        <p:nvGraphicFramePr>
          <p:cNvPr id="7" name="Content Placeholder 2">
            <a:extLst>
              <a:ext uri="{FF2B5EF4-FFF2-40B4-BE49-F238E27FC236}">
                <a16:creationId xmlns:a16="http://schemas.microsoft.com/office/drawing/2014/main" id="{0501260A-AD77-47AC-B47D-1BDA8438CDF5}"/>
              </a:ext>
            </a:extLst>
          </p:cNvPr>
          <p:cNvGraphicFramePr>
            <a:graphicFrameLocks noGrp="1"/>
          </p:cNvGraphicFramePr>
          <p:nvPr>
            <p:ph idx="1"/>
            <p:extLst>
              <p:ext uri="{D42A27DB-BD31-4B8C-83A1-F6EECF244321}">
                <p14:modId xmlns:p14="http://schemas.microsoft.com/office/powerpoint/2010/main" val="1234247920"/>
              </p:ext>
            </p:extLst>
          </p:nvPr>
        </p:nvGraphicFramePr>
        <p:xfrm>
          <a:off x="3821971" y="1397000"/>
          <a:ext cx="7578350" cy="465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166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20EC9298-1445-4F05-8F85-5682C19C9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106" y="330819"/>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F4B7E786-B425-4E5A-A99C-B92B6CFA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94517"/>
            <a:ext cx="2923834" cy="403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0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091278A-C958-490B-86EC-B4F56317E8CE}"/>
              </a:ext>
            </a:extLst>
          </p:cNvPr>
          <p:cNvSpPr>
            <a:spLocks noGrp="1"/>
          </p:cNvSpPr>
          <p:nvPr>
            <p:ph type="ctrTitle"/>
          </p:nvPr>
        </p:nvSpPr>
        <p:spPr>
          <a:xfrm>
            <a:off x="1678922" y="2954315"/>
            <a:ext cx="5566700" cy="1675949"/>
          </a:xfrm>
          <a:prstGeom prst="rect">
            <a:avLst/>
          </a:prstGeom>
        </p:spPr>
        <p:txBody>
          <a:bodyPr anchor="ctr">
            <a:normAutofit/>
          </a:bodyPr>
          <a:lstStyle/>
          <a:p>
            <a:r>
              <a:rPr lang="pl-PL" dirty="0" err="1"/>
              <a:t>Question</a:t>
            </a:r>
            <a:r>
              <a:rPr lang="pl-PL" dirty="0"/>
              <a:t>!</a:t>
            </a:r>
          </a:p>
        </p:txBody>
      </p:sp>
      <p:sp>
        <p:nvSpPr>
          <p:cNvPr id="20" name="Subtitle 2">
            <a:extLst>
              <a:ext uri="{FF2B5EF4-FFF2-40B4-BE49-F238E27FC236}">
                <a16:creationId xmlns:a16="http://schemas.microsoft.com/office/drawing/2014/main" id="{CB34C57A-29C4-4E1E-8F8E-886341E8FA88}"/>
              </a:ext>
            </a:extLst>
          </p:cNvPr>
          <p:cNvSpPr>
            <a:spLocks noGrp="1"/>
          </p:cNvSpPr>
          <p:nvPr>
            <p:ph type="subTitle" idx="1"/>
          </p:nvPr>
        </p:nvSpPr>
        <p:spPr>
          <a:xfrm>
            <a:off x="8063328" y="1631728"/>
            <a:ext cx="3198812" cy="1322587"/>
          </a:xfrm>
        </p:spPr>
        <p:txBody>
          <a:bodyPr/>
          <a:lstStyle/>
          <a:p>
            <a:endParaRPr lang="en-US"/>
          </a:p>
        </p:txBody>
      </p:sp>
    </p:spTree>
    <p:extLst>
      <p:ext uri="{BB962C8B-B14F-4D97-AF65-F5344CB8AC3E}">
        <p14:creationId xmlns:p14="http://schemas.microsoft.com/office/powerpoint/2010/main" val="13850273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Custom 166">
      <a:majorFont>
        <a:latin typeface="Rockwell"/>
        <a:ea typeface=""/>
        <a:cs typeface=""/>
      </a:majorFont>
      <a:minorFont>
        <a:latin typeface="Calibri Light"/>
        <a:ea typeface=""/>
        <a:cs typeface=""/>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TF78283625_Create your own colony_RVA_v4" id="{93607F6B-BDE1-4476-ACE8-74700425F8D8}" vid="{4188D37A-CBA0-455A-8BE1-A937487D03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1B5746-CAD5-4443-BB83-67B4949E74D6}">
  <ds:schemaRefs>
    <ds:schemaRef ds:uri="http://schemas.microsoft.com/sharepoint/v3/contenttype/forms"/>
  </ds:schemaRefs>
</ds:datastoreItem>
</file>

<file path=customXml/itemProps2.xml><?xml version="1.0" encoding="utf-8"?>
<ds:datastoreItem xmlns:ds="http://schemas.openxmlformats.org/officeDocument/2006/customXml" ds:itemID="{8DE0E54A-B6AE-42DB-94AE-11AE2920103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A601EF4-F70B-49A6-BC24-D5D4B7027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3758</Words>
  <Application>Microsoft Office PowerPoint</Application>
  <PresentationFormat>Widescreen</PresentationFormat>
  <Paragraphs>203</Paragraphs>
  <Slides>53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Rockwell</vt:lpstr>
      <vt:lpstr>Tahoma</vt:lpstr>
      <vt:lpstr>Wingdings</vt:lpstr>
      <vt:lpstr>Atlas</vt:lpstr>
      <vt:lpstr>One repo for all with Azure DevOps</vt:lpstr>
      <vt:lpstr>About me</vt:lpstr>
      <vt:lpstr>Agenda</vt:lpstr>
      <vt:lpstr>Azure DevOps</vt:lpstr>
      <vt:lpstr>PowerPoint Presentation</vt:lpstr>
      <vt:lpstr>PowerPoint Presentation</vt:lpstr>
      <vt:lpstr>Solutions for DevOps</vt:lpstr>
      <vt:lpstr>PowerPoint Presentation</vt:lpstr>
      <vt:lpstr>Question!</vt:lpstr>
      <vt:lpstr>PowerPoint Presentation</vt:lpstr>
      <vt:lpstr>PowerPoint Presentation</vt:lpstr>
      <vt:lpstr>A repo</vt:lpstr>
      <vt:lpstr>PowerPoint Presentation</vt:lpstr>
      <vt:lpstr>PowerPoint Presentation</vt:lpstr>
      <vt:lpstr>Comparison</vt:lpstr>
      <vt:lpstr>How does monorepo may look like?</vt:lpstr>
      <vt:lpstr>Starting a monorepo!</vt:lpstr>
      <vt:lpstr>Create a team!</vt:lpstr>
      <vt:lpstr>PowerPoint Presentation</vt:lpstr>
      <vt:lpstr>PowerPoint Presentation</vt:lpstr>
      <vt:lpstr>Permissions?</vt:lpstr>
      <vt:lpstr>Granular access</vt:lpstr>
      <vt:lpstr>Multiple levels</vt:lpstr>
      <vt:lpstr>Pipelines?</vt:lpstr>
      <vt:lpstr>What’s a pipeline?</vt:lpstr>
      <vt:lpstr>Pipeline in Azure DevOps</vt:lpstr>
      <vt:lpstr>Classic &amp; YAML Pipelines?</vt:lpstr>
      <vt:lpstr>PowerPoint Presentation</vt:lpstr>
      <vt:lpstr>PowerPoint Presentation</vt:lpstr>
      <vt:lpstr>PowerPoint Presentation</vt:lpstr>
      <vt:lpstr>PowerPoint Presentation</vt:lpstr>
      <vt:lpstr>PowerPoint Presentation</vt:lpstr>
      <vt:lpstr>YAML vs Classic pipelines</vt:lpstr>
      <vt:lpstr>PowerPoint Presentation</vt:lpstr>
      <vt:lpstr>Triggers!</vt:lpstr>
      <vt:lpstr>Trigger types</vt:lpstr>
      <vt:lpstr>Push trigger</vt:lpstr>
      <vt:lpstr>Scheduled trigger</vt:lpstr>
      <vt:lpstr>Templates!</vt:lpstr>
      <vt:lpstr>Stage template</vt:lpstr>
      <vt:lpstr>Stage template</vt:lpstr>
      <vt:lpstr>Job template</vt:lpstr>
      <vt:lpstr>Job template</vt:lpstr>
      <vt:lpstr>Steps template</vt:lpstr>
      <vt:lpstr>Steps template</vt:lpstr>
      <vt:lpstr>Policies, Environments &amp; Approvals!</vt:lpstr>
      <vt:lpstr>Policies</vt:lpstr>
      <vt:lpstr>Environments</vt:lpstr>
      <vt:lpstr>Approvals</vt:lpstr>
      <vt:lpstr>Approvals are part of env</vt:lpstr>
      <vt:lpstr>Approval</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2020-01-27T08:56:12Z</dcterms:created>
  <dcterms:modified xsi:type="dcterms:W3CDTF">2020-01-27T13:21:23Z</dcterms:modified>
</cp:coreProperties>
</file>